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92" r:id="rId4"/>
  </p:sldMasterIdLst>
  <p:notesMasterIdLst>
    <p:notesMasterId r:id="rId32"/>
  </p:notesMasterIdLst>
  <p:sldIdLst>
    <p:sldId id="256" r:id="rId5"/>
    <p:sldId id="363" r:id="rId6"/>
    <p:sldId id="364" r:id="rId7"/>
    <p:sldId id="366" r:id="rId8"/>
    <p:sldId id="365" r:id="rId9"/>
    <p:sldId id="369" r:id="rId10"/>
    <p:sldId id="370" r:id="rId11"/>
    <p:sldId id="382" r:id="rId12"/>
    <p:sldId id="351" r:id="rId13"/>
    <p:sldId id="353" r:id="rId14"/>
    <p:sldId id="373" r:id="rId15"/>
    <p:sldId id="374" r:id="rId16"/>
    <p:sldId id="375" r:id="rId17"/>
    <p:sldId id="383" r:id="rId18"/>
    <p:sldId id="377" r:id="rId19"/>
    <p:sldId id="384" r:id="rId20"/>
    <p:sldId id="379" r:id="rId21"/>
    <p:sldId id="380" r:id="rId22"/>
    <p:sldId id="385" r:id="rId23"/>
    <p:sldId id="390" r:id="rId24"/>
    <p:sldId id="387" r:id="rId25"/>
    <p:sldId id="391" r:id="rId26"/>
    <p:sldId id="381" r:id="rId27"/>
    <p:sldId id="388" r:id="rId28"/>
    <p:sldId id="389" r:id="rId29"/>
    <p:sldId id="392" r:id="rId30"/>
    <p:sldId id="393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aul W. Talbot" initials="PT" lastIdx="4" clrIdx="0">
    <p:extLst>
      <p:ext uri="{19B8F6BF-5375-455C-9EA6-DF929625EA0E}">
        <p15:presenceInfo xmlns:p15="http://schemas.microsoft.com/office/powerpoint/2012/main" userId="S::paul.talbot@inl.gov::47b4e9e4-eb66-4b1d-81b2-c4f964d4aa41" providerId="AD"/>
      </p:ext>
    </p:extLst>
  </p:cmAuthor>
  <p:cmAuthor id="2" name="Diego Mandelli" initials="DM" lastIdx="10" clrIdx="1">
    <p:extLst>
      <p:ext uri="{19B8F6BF-5375-455C-9EA6-DF929625EA0E}">
        <p15:presenceInfo xmlns:p15="http://schemas.microsoft.com/office/powerpoint/2012/main" userId="S::diego.mandelli@inl.gov::0250b4d7-e5ff-4346-9fdf-1471b8520920" providerId="AD"/>
      </p:ext>
    </p:extLst>
  </p:cmAuthor>
  <p:cmAuthor id="3" name="Congjian Wang" initials="CW" lastIdx="2" clrIdx="2">
    <p:extLst>
      <p:ext uri="{19B8F6BF-5375-455C-9EA6-DF929625EA0E}">
        <p15:presenceInfo xmlns:p15="http://schemas.microsoft.com/office/powerpoint/2012/main" userId="S::congjian.wang@inl.gov::18790317-30ac-465e-8114-1d5db7f90a74" providerId="AD"/>
      </p:ext>
    </p:extLst>
  </p:cmAuthor>
  <p:cmAuthor id="4" name="Mohammad G. Abdo" initials="MA" lastIdx="2" clrIdx="3">
    <p:extLst>
      <p:ext uri="{19B8F6BF-5375-455C-9EA6-DF929625EA0E}">
        <p15:presenceInfo xmlns:p15="http://schemas.microsoft.com/office/powerpoint/2012/main" userId="S::mohammad.abdo@inl.gov::a714cb67-05a0-476b-a83a-e1e73bd0e875" providerId="AD"/>
      </p:ext>
    </p:extLst>
  </p:cmAuthor>
  <p:cmAuthor id="5" name="Daniel Garrett" initials="DG" lastIdx="1" clrIdx="4">
    <p:extLst>
      <p:ext uri="{19B8F6BF-5375-455C-9EA6-DF929625EA0E}">
        <p15:presenceInfo xmlns:p15="http://schemas.microsoft.com/office/powerpoint/2012/main" userId="Daniel Garrett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7519E"/>
    <a:srgbClr val="300A24"/>
    <a:srgbClr val="2DA9E1"/>
    <a:srgbClr val="1C3665"/>
    <a:srgbClr val="8EC4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972"/>
    <p:restoredTop sz="94694"/>
  </p:normalViewPr>
  <p:slideViewPr>
    <p:cSldViewPr snapToGrid="0">
      <p:cViewPr varScale="1">
        <p:scale>
          <a:sx n="117" d="100"/>
          <a:sy n="117" d="100"/>
        </p:scale>
        <p:origin x="110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commentAuthors" Target="commentAuthors.xml"/><Relationship Id="rId38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iego Mandelli" userId="0250b4d7-e5ff-4346-9fdf-1471b8520920" providerId="ADAL" clId="{037C56AE-0930-AA4D-BB4A-624A7BAD2A50}"/>
    <pc:docChg chg="modSld">
      <pc:chgData name="Diego Mandelli" userId="0250b4d7-e5ff-4346-9fdf-1471b8520920" providerId="ADAL" clId="{037C56AE-0930-AA4D-BB4A-624A7BAD2A50}" dt="2023-08-30T23:13:41.828" v="1" actId="1035"/>
      <pc:docMkLst>
        <pc:docMk/>
      </pc:docMkLst>
      <pc:sldChg chg="modSp mod">
        <pc:chgData name="Diego Mandelli" userId="0250b4d7-e5ff-4346-9fdf-1471b8520920" providerId="ADAL" clId="{037C56AE-0930-AA4D-BB4A-624A7BAD2A50}" dt="2023-08-30T23:13:41.828" v="1" actId="1035"/>
        <pc:sldMkLst>
          <pc:docMk/>
          <pc:sldMk cId="3209238640" sldId="384"/>
        </pc:sldMkLst>
        <pc:picChg chg="mod">
          <ac:chgData name="Diego Mandelli" userId="0250b4d7-e5ff-4346-9fdf-1471b8520920" providerId="ADAL" clId="{037C56AE-0930-AA4D-BB4A-624A7BAD2A50}" dt="2023-08-30T23:13:41.828" v="1" actId="1035"/>
          <ac:picMkLst>
            <pc:docMk/>
            <pc:sldMk cId="3209238640" sldId="384"/>
            <ac:picMk id="13" creationId="{5E7FDA5B-40CD-0E57-7F04-9B5E0DB9E0D6}"/>
          </ac:picMkLst>
        </pc:picChg>
        <pc:picChg chg="mod">
          <ac:chgData name="Diego Mandelli" userId="0250b4d7-e5ff-4346-9fdf-1471b8520920" providerId="ADAL" clId="{037C56AE-0930-AA4D-BB4A-624A7BAD2A50}" dt="2023-08-30T23:13:41.828" v="1" actId="1035"/>
          <ac:picMkLst>
            <pc:docMk/>
            <pc:sldMk cId="3209238640" sldId="384"/>
            <ac:picMk id="18" creationId="{DB5D283F-2BD9-0A25-E3CB-7E1E9F712E6C}"/>
          </ac:picMkLst>
        </pc:picChg>
      </pc:sldChg>
    </pc:docChg>
  </pc:docChgLst>
  <pc:docChgLst>
    <pc:chgData name="Diego Mandelli" userId="0250b4d7-e5ff-4346-9fdf-1471b8520920" providerId="ADAL" clId="{9574FEC4-F261-3049-8700-578C766A348E}"/>
    <pc:docChg chg="undo custSel delSld modSld sldOrd">
      <pc:chgData name="Diego Mandelli" userId="0250b4d7-e5ff-4346-9fdf-1471b8520920" providerId="ADAL" clId="{9574FEC4-F261-3049-8700-578C766A348E}" dt="2022-07-24T20:48:58.764" v="1174" actId="20578"/>
      <pc:docMkLst>
        <pc:docMk/>
      </pc:docMkLst>
      <pc:sldChg chg="addSp delSp modSp mod modTransition">
        <pc:chgData name="Diego Mandelli" userId="0250b4d7-e5ff-4346-9fdf-1471b8520920" providerId="ADAL" clId="{9574FEC4-F261-3049-8700-578C766A348E}" dt="2022-07-22T20:30:47.586" v="1125" actId="478"/>
        <pc:sldMkLst>
          <pc:docMk/>
          <pc:sldMk cId="4025150931" sldId="256"/>
        </pc:sldMkLst>
        <pc:spChg chg="del">
          <ac:chgData name="Diego Mandelli" userId="0250b4d7-e5ff-4346-9fdf-1471b8520920" providerId="ADAL" clId="{9574FEC4-F261-3049-8700-578C766A348E}" dt="2022-07-22T20:30:46.568" v="1124" actId="478"/>
          <ac:spMkLst>
            <pc:docMk/>
            <pc:sldMk cId="4025150931" sldId="256"/>
            <ac:spMk id="3" creationId="{DC656D43-7FAB-834B-AA9F-965D52A8E525}"/>
          </ac:spMkLst>
        </pc:spChg>
        <pc:spChg chg="add mod">
          <ac:chgData name="Diego Mandelli" userId="0250b4d7-e5ff-4346-9fdf-1471b8520920" providerId="ADAL" clId="{9574FEC4-F261-3049-8700-578C766A348E}" dt="2022-07-22T20:17:56.166" v="1062" actId="20577"/>
          <ac:spMkLst>
            <pc:docMk/>
            <pc:sldMk cId="4025150931" sldId="256"/>
            <ac:spMk id="4" creationId="{179DD8ED-5F87-EE28-7610-5FE3FE299348}"/>
          </ac:spMkLst>
        </pc:spChg>
        <pc:spChg chg="add del mod">
          <ac:chgData name="Diego Mandelli" userId="0250b4d7-e5ff-4346-9fdf-1471b8520920" providerId="ADAL" clId="{9574FEC4-F261-3049-8700-578C766A348E}" dt="2022-07-22T20:30:47.586" v="1125" actId="478"/>
          <ac:spMkLst>
            <pc:docMk/>
            <pc:sldMk cId="4025150931" sldId="256"/>
            <ac:spMk id="7" creationId="{CD0AC27D-AE01-2D45-0065-A90A45D72475}"/>
          </ac:spMkLst>
        </pc:spChg>
        <pc:picChg chg="add mod">
          <ac:chgData name="Diego Mandelli" userId="0250b4d7-e5ff-4346-9fdf-1471b8520920" providerId="ADAL" clId="{9574FEC4-F261-3049-8700-578C766A348E}" dt="2022-07-22T20:17:59.217" v="1063" actId="1076"/>
          <ac:picMkLst>
            <pc:docMk/>
            <pc:sldMk cId="4025150931" sldId="256"/>
            <ac:picMk id="5" creationId="{BE7FD43E-9566-95FA-61FB-BE246A536EB8}"/>
          </ac:picMkLst>
        </pc:picChg>
      </pc:sldChg>
      <pc:sldChg chg="addSp delSp modSp mod modTransition">
        <pc:chgData name="Diego Mandelli" userId="0250b4d7-e5ff-4346-9fdf-1471b8520920" providerId="ADAL" clId="{9574FEC4-F261-3049-8700-578C766A348E}" dt="2022-07-24T20:27:20.827" v="1146" actId="113"/>
        <pc:sldMkLst>
          <pc:docMk/>
          <pc:sldMk cId="1651216084" sldId="351"/>
        </pc:sldMkLst>
        <pc:spChg chg="add mod">
          <ac:chgData name="Diego Mandelli" userId="0250b4d7-e5ff-4346-9fdf-1471b8520920" providerId="ADAL" clId="{9574FEC4-F261-3049-8700-578C766A348E}" dt="2022-07-24T20:09:49.223" v="1130"/>
          <ac:spMkLst>
            <pc:docMk/>
            <pc:sldMk cId="1651216084" sldId="351"/>
            <ac:spMk id="2" creationId="{AC14E909-08FD-9E1C-61CD-0CB90DF80160}"/>
          </ac:spMkLst>
        </pc:spChg>
        <pc:spChg chg="mod">
          <ac:chgData name="Diego Mandelli" userId="0250b4d7-e5ff-4346-9fdf-1471b8520920" providerId="ADAL" clId="{9574FEC4-F261-3049-8700-578C766A348E}" dt="2022-07-24T20:27:20.827" v="1146" actId="113"/>
          <ac:spMkLst>
            <pc:docMk/>
            <pc:sldMk cId="1651216084" sldId="351"/>
            <ac:spMk id="7" creationId="{7BBE2232-C76F-EBEC-A3BF-2889A247C987}"/>
          </ac:spMkLst>
        </pc:spChg>
        <pc:spChg chg="mod">
          <ac:chgData name="Diego Mandelli" userId="0250b4d7-e5ff-4346-9fdf-1471b8520920" providerId="ADAL" clId="{9574FEC4-F261-3049-8700-578C766A348E}" dt="2022-07-15T00:02:45.542" v="110" actId="1076"/>
          <ac:spMkLst>
            <pc:docMk/>
            <pc:sldMk cId="1651216084" sldId="351"/>
            <ac:spMk id="10" creationId="{2F4B97F0-3B42-91EB-9A0C-D5337FBEC90C}"/>
          </ac:spMkLst>
        </pc:spChg>
        <pc:spChg chg="mod">
          <ac:chgData name="Diego Mandelli" userId="0250b4d7-e5ff-4346-9fdf-1471b8520920" providerId="ADAL" clId="{9574FEC4-F261-3049-8700-578C766A348E}" dt="2022-07-15T00:02:49.377" v="111" actId="1076"/>
          <ac:spMkLst>
            <pc:docMk/>
            <pc:sldMk cId="1651216084" sldId="351"/>
            <ac:spMk id="13" creationId="{1CBFB808-C0A8-6434-2308-E2C95CBAF185}"/>
          </ac:spMkLst>
        </pc:spChg>
        <pc:spChg chg="mod">
          <ac:chgData name="Diego Mandelli" userId="0250b4d7-e5ff-4346-9fdf-1471b8520920" providerId="ADAL" clId="{9574FEC4-F261-3049-8700-578C766A348E}" dt="2022-07-15T00:10:20.041" v="194" actId="1076"/>
          <ac:spMkLst>
            <pc:docMk/>
            <pc:sldMk cId="1651216084" sldId="351"/>
            <ac:spMk id="14" creationId="{FECDE84E-EAE4-AA48-B884-9C789871B5F3}"/>
          </ac:spMkLst>
        </pc:spChg>
        <pc:graphicFrameChg chg="add del mod">
          <ac:chgData name="Diego Mandelli" userId="0250b4d7-e5ff-4346-9fdf-1471b8520920" providerId="ADAL" clId="{9574FEC4-F261-3049-8700-578C766A348E}" dt="2022-07-15T00:06:52.299" v="165" actId="478"/>
          <ac:graphicFrameMkLst>
            <pc:docMk/>
            <pc:sldMk cId="1651216084" sldId="351"/>
            <ac:graphicFrameMk id="2" creationId="{D302139C-8C4D-21CA-7DBC-64782ABCDA11}"/>
          </ac:graphicFrameMkLst>
        </pc:graphicFrameChg>
        <pc:graphicFrameChg chg="mod modGraphic">
          <ac:chgData name="Diego Mandelli" userId="0250b4d7-e5ff-4346-9fdf-1471b8520920" providerId="ADAL" clId="{9574FEC4-F261-3049-8700-578C766A348E}" dt="2022-07-15T00:14:02.975" v="231" actId="572"/>
          <ac:graphicFrameMkLst>
            <pc:docMk/>
            <pc:sldMk cId="1651216084" sldId="351"/>
            <ac:graphicFrameMk id="8" creationId="{FF23CCD2-8643-927A-C02B-8E2DF50BBCF4}"/>
          </ac:graphicFrameMkLst>
        </pc:graphicFrameChg>
        <pc:graphicFrameChg chg="modGraphic">
          <ac:chgData name="Diego Mandelli" userId="0250b4d7-e5ff-4346-9fdf-1471b8520920" providerId="ADAL" clId="{9574FEC4-F261-3049-8700-578C766A348E}" dt="2022-07-15T00:12:28.701" v="210" actId="207"/>
          <ac:graphicFrameMkLst>
            <pc:docMk/>
            <pc:sldMk cId="1651216084" sldId="351"/>
            <ac:graphicFrameMk id="9" creationId="{00000000-0000-0000-0000-000000000000}"/>
          </ac:graphicFrameMkLst>
        </pc:graphicFrameChg>
      </pc:sldChg>
      <pc:sldChg chg="addSp delSp modSp mod modTransition">
        <pc:chgData name="Diego Mandelli" userId="0250b4d7-e5ff-4346-9fdf-1471b8520920" providerId="ADAL" clId="{9574FEC4-F261-3049-8700-578C766A348E}" dt="2022-07-24T20:09:49.223" v="1130"/>
        <pc:sldMkLst>
          <pc:docMk/>
          <pc:sldMk cId="1264051660" sldId="353"/>
        </pc:sldMkLst>
        <pc:spChg chg="add mod">
          <ac:chgData name="Diego Mandelli" userId="0250b4d7-e5ff-4346-9fdf-1471b8520920" providerId="ADAL" clId="{9574FEC4-F261-3049-8700-578C766A348E}" dt="2022-07-24T20:09:49.223" v="1130"/>
          <ac:spMkLst>
            <pc:docMk/>
            <pc:sldMk cId="1264051660" sldId="353"/>
            <ac:spMk id="2" creationId="{F10BB171-6097-30D4-6E3F-3DF3263DF08D}"/>
          </ac:spMkLst>
        </pc:spChg>
        <pc:spChg chg="mod">
          <ac:chgData name="Diego Mandelli" userId="0250b4d7-e5ff-4346-9fdf-1471b8520920" providerId="ADAL" clId="{9574FEC4-F261-3049-8700-578C766A348E}" dt="2022-07-15T00:14:26.365" v="233" actId="14100"/>
          <ac:spMkLst>
            <pc:docMk/>
            <pc:sldMk cId="1264051660" sldId="353"/>
            <ac:spMk id="8" creationId="{B41F63B8-C3FD-C71B-1EF4-2F6B32B13263}"/>
          </ac:spMkLst>
        </pc:spChg>
        <pc:spChg chg="del mod">
          <ac:chgData name="Diego Mandelli" userId="0250b4d7-e5ff-4346-9fdf-1471b8520920" providerId="ADAL" clId="{9574FEC4-F261-3049-8700-578C766A348E}" dt="2022-07-15T17:46:07.557" v="360" actId="478"/>
          <ac:spMkLst>
            <pc:docMk/>
            <pc:sldMk cId="1264051660" sldId="353"/>
            <ac:spMk id="11" creationId="{1C5043C5-5491-0C41-BB9E-8C3A4349A2EA}"/>
          </ac:spMkLst>
        </pc:spChg>
        <pc:spChg chg="mod">
          <ac:chgData name="Diego Mandelli" userId="0250b4d7-e5ff-4346-9fdf-1471b8520920" providerId="ADAL" clId="{9574FEC4-F261-3049-8700-578C766A348E}" dt="2022-07-15T00:13:05.801" v="215" actId="122"/>
          <ac:spMkLst>
            <pc:docMk/>
            <pc:sldMk cId="1264051660" sldId="353"/>
            <ac:spMk id="16" creationId="{FDAD2289-BD70-A444-BFAB-ABB72876FCF1}"/>
          </ac:spMkLst>
        </pc:spChg>
        <pc:spChg chg="mod">
          <ac:chgData name="Diego Mandelli" userId="0250b4d7-e5ff-4346-9fdf-1471b8520920" providerId="ADAL" clId="{9574FEC4-F261-3049-8700-578C766A348E}" dt="2022-07-15T00:13:12.332" v="218" actId="122"/>
          <ac:spMkLst>
            <pc:docMk/>
            <pc:sldMk cId="1264051660" sldId="353"/>
            <ac:spMk id="17" creationId="{AF7A7C9F-081C-D04C-832A-28832F6365A1}"/>
          </ac:spMkLst>
        </pc:spChg>
        <pc:graphicFrameChg chg="modGraphic">
          <ac:chgData name="Diego Mandelli" userId="0250b4d7-e5ff-4346-9fdf-1471b8520920" providerId="ADAL" clId="{9574FEC4-F261-3049-8700-578C766A348E}" dt="2022-07-15T21:48:00.168" v="996" actId="207"/>
          <ac:graphicFrameMkLst>
            <pc:docMk/>
            <pc:sldMk cId="1264051660" sldId="353"/>
            <ac:graphicFrameMk id="4" creationId="{5D8396D3-47FA-594B-8B02-72569D86CF97}"/>
          </ac:graphicFrameMkLst>
        </pc:graphicFrameChg>
        <pc:graphicFrameChg chg="mod modGraphic">
          <ac:chgData name="Diego Mandelli" userId="0250b4d7-e5ff-4346-9fdf-1471b8520920" providerId="ADAL" clId="{9574FEC4-F261-3049-8700-578C766A348E}" dt="2022-07-15T00:14:21.123" v="232"/>
          <ac:graphicFrameMkLst>
            <pc:docMk/>
            <pc:sldMk cId="1264051660" sldId="353"/>
            <ac:graphicFrameMk id="10" creationId="{91A465E0-A0BC-7F44-AA35-A7F380D12050}"/>
          </ac:graphicFrameMkLst>
        </pc:graphicFrameChg>
      </pc:sldChg>
      <pc:sldChg chg="addSp modSp mod modTransition">
        <pc:chgData name="Diego Mandelli" userId="0250b4d7-e5ff-4346-9fdf-1471b8520920" providerId="ADAL" clId="{9574FEC4-F261-3049-8700-578C766A348E}" dt="2022-07-24T20:09:49.223" v="1130"/>
        <pc:sldMkLst>
          <pc:docMk/>
          <pc:sldMk cId="1837464284" sldId="363"/>
        </pc:sldMkLst>
        <pc:spChg chg="mod">
          <ac:chgData name="Diego Mandelli" userId="0250b4d7-e5ff-4346-9fdf-1471b8520920" providerId="ADAL" clId="{9574FEC4-F261-3049-8700-578C766A348E}" dt="2022-07-22T20:20:17.169" v="1069" actId="20577"/>
          <ac:spMkLst>
            <pc:docMk/>
            <pc:sldMk cId="1837464284" sldId="363"/>
            <ac:spMk id="3" creationId="{0EA93BA1-79F7-271A-C883-1E3C0D913EA5}"/>
          </ac:spMkLst>
        </pc:spChg>
        <pc:spChg chg="add mod">
          <ac:chgData name="Diego Mandelli" userId="0250b4d7-e5ff-4346-9fdf-1471b8520920" providerId="ADAL" clId="{9574FEC4-F261-3049-8700-578C766A348E}" dt="2022-07-24T20:09:49.223" v="1130"/>
          <ac:spMkLst>
            <pc:docMk/>
            <pc:sldMk cId="1837464284" sldId="363"/>
            <ac:spMk id="4" creationId="{830B29AA-ED54-BD95-4524-8A6AE142DFDA}"/>
          </ac:spMkLst>
        </pc:spChg>
      </pc:sldChg>
      <pc:sldChg chg="addSp modSp mod modTransition modAnim">
        <pc:chgData name="Diego Mandelli" userId="0250b4d7-e5ff-4346-9fdf-1471b8520920" providerId="ADAL" clId="{9574FEC4-F261-3049-8700-578C766A348E}" dt="2022-07-24T20:09:49.223" v="1130"/>
        <pc:sldMkLst>
          <pc:docMk/>
          <pc:sldMk cId="2087239475" sldId="364"/>
        </pc:sldMkLst>
        <pc:spChg chg="mod">
          <ac:chgData name="Diego Mandelli" userId="0250b4d7-e5ff-4346-9fdf-1471b8520920" providerId="ADAL" clId="{9574FEC4-F261-3049-8700-578C766A348E}" dt="2022-07-22T20:20:35.260" v="1075" actId="20577"/>
          <ac:spMkLst>
            <pc:docMk/>
            <pc:sldMk cId="2087239475" sldId="364"/>
            <ac:spMk id="3" creationId="{7E49D148-FEB7-C208-E781-887F2453416C}"/>
          </ac:spMkLst>
        </pc:spChg>
        <pc:spChg chg="mod">
          <ac:chgData name="Diego Mandelli" userId="0250b4d7-e5ff-4346-9fdf-1471b8520920" providerId="ADAL" clId="{9574FEC4-F261-3049-8700-578C766A348E}" dt="2022-07-15T17:16:58.783" v="279" actId="1076"/>
          <ac:spMkLst>
            <pc:docMk/>
            <pc:sldMk cId="2087239475" sldId="364"/>
            <ac:spMk id="6" creationId="{EAE08468-5F4E-FB10-B6B8-65DFBF62D522}"/>
          </ac:spMkLst>
        </pc:spChg>
        <pc:spChg chg="mod">
          <ac:chgData name="Diego Mandelli" userId="0250b4d7-e5ff-4346-9fdf-1471b8520920" providerId="ADAL" clId="{9574FEC4-F261-3049-8700-578C766A348E}" dt="2022-07-15T17:16:58.783" v="279" actId="1076"/>
          <ac:spMkLst>
            <pc:docMk/>
            <pc:sldMk cId="2087239475" sldId="364"/>
            <ac:spMk id="9" creationId="{39D3740C-038A-A9BB-8B16-D6348F9344BC}"/>
          </ac:spMkLst>
        </pc:spChg>
        <pc:spChg chg="mod">
          <ac:chgData name="Diego Mandelli" userId="0250b4d7-e5ff-4346-9fdf-1471b8520920" providerId="ADAL" clId="{9574FEC4-F261-3049-8700-578C766A348E}" dt="2022-07-15T17:16:58.783" v="279" actId="1076"/>
          <ac:spMkLst>
            <pc:docMk/>
            <pc:sldMk cId="2087239475" sldId="364"/>
            <ac:spMk id="11" creationId="{963C5BE4-5D97-D0A8-5DF1-1B61D6CD31E5}"/>
          </ac:spMkLst>
        </pc:spChg>
        <pc:spChg chg="mod">
          <ac:chgData name="Diego Mandelli" userId="0250b4d7-e5ff-4346-9fdf-1471b8520920" providerId="ADAL" clId="{9574FEC4-F261-3049-8700-578C766A348E}" dt="2022-07-22T20:21:26.929" v="1090" actId="1076"/>
          <ac:spMkLst>
            <pc:docMk/>
            <pc:sldMk cId="2087239475" sldId="364"/>
            <ac:spMk id="13" creationId="{6638103F-C455-7040-8FF5-78220BECD190}"/>
          </ac:spMkLst>
        </pc:spChg>
        <pc:spChg chg="mod">
          <ac:chgData name="Diego Mandelli" userId="0250b4d7-e5ff-4346-9fdf-1471b8520920" providerId="ADAL" clId="{9574FEC4-F261-3049-8700-578C766A348E}" dt="2022-07-15T17:16:58.783" v="279" actId="1076"/>
          <ac:spMkLst>
            <pc:docMk/>
            <pc:sldMk cId="2087239475" sldId="364"/>
            <ac:spMk id="14" creationId="{251FAFF6-2D82-8B80-6770-CC6533BC898A}"/>
          </ac:spMkLst>
        </pc:spChg>
        <pc:spChg chg="mod">
          <ac:chgData name="Diego Mandelli" userId="0250b4d7-e5ff-4346-9fdf-1471b8520920" providerId="ADAL" clId="{9574FEC4-F261-3049-8700-578C766A348E}" dt="2022-07-15T17:16:58.783" v="279" actId="1076"/>
          <ac:spMkLst>
            <pc:docMk/>
            <pc:sldMk cId="2087239475" sldId="364"/>
            <ac:spMk id="17" creationId="{2FA88D80-F834-631E-EA7B-ED0668CD2AE5}"/>
          </ac:spMkLst>
        </pc:spChg>
        <pc:spChg chg="mod">
          <ac:chgData name="Diego Mandelli" userId="0250b4d7-e5ff-4346-9fdf-1471b8520920" providerId="ADAL" clId="{9574FEC4-F261-3049-8700-578C766A348E}" dt="2022-07-15T17:16:58.783" v="279" actId="1076"/>
          <ac:spMkLst>
            <pc:docMk/>
            <pc:sldMk cId="2087239475" sldId="364"/>
            <ac:spMk id="18" creationId="{C52CB8E8-FF79-296A-098A-9715342505F1}"/>
          </ac:spMkLst>
        </pc:spChg>
        <pc:spChg chg="mod">
          <ac:chgData name="Diego Mandelli" userId="0250b4d7-e5ff-4346-9fdf-1471b8520920" providerId="ADAL" clId="{9574FEC4-F261-3049-8700-578C766A348E}" dt="2022-07-15T17:16:58.783" v="279" actId="1076"/>
          <ac:spMkLst>
            <pc:docMk/>
            <pc:sldMk cId="2087239475" sldId="364"/>
            <ac:spMk id="19" creationId="{98275F2B-06F6-C86D-0195-ABEC9977390C}"/>
          </ac:spMkLst>
        </pc:spChg>
        <pc:spChg chg="mod">
          <ac:chgData name="Diego Mandelli" userId="0250b4d7-e5ff-4346-9fdf-1471b8520920" providerId="ADAL" clId="{9574FEC4-F261-3049-8700-578C766A348E}" dt="2022-07-15T17:16:58.783" v="279" actId="1076"/>
          <ac:spMkLst>
            <pc:docMk/>
            <pc:sldMk cId="2087239475" sldId="364"/>
            <ac:spMk id="20" creationId="{D090B07E-6D25-13FA-AFC8-20E5F5B4B544}"/>
          </ac:spMkLst>
        </pc:spChg>
        <pc:spChg chg="mod">
          <ac:chgData name="Diego Mandelli" userId="0250b4d7-e5ff-4346-9fdf-1471b8520920" providerId="ADAL" clId="{9574FEC4-F261-3049-8700-578C766A348E}" dt="2022-07-15T17:16:58.783" v="279" actId="1076"/>
          <ac:spMkLst>
            <pc:docMk/>
            <pc:sldMk cId="2087239475" sldId="364"/>
            <ac:spMk id="21" creationId="{A4DBA00F-1974-6AD5-71E8-C384D5AA1089}"/>
          </ac:spMkLst>
        </pc:spChg>
        <pc:spChg chg="mod">
          <ac:chgData name="Diego Mandelli" userId="0250b4d7-e5ff-4346-9fdf-1471b8520920" providerId="ADAL" clId="{9574FEC4-F261-3049-8700-578C766A348E}" dt="2022-07-22T20:20:44.341" v="1077" actId="20577"/>
          <ac:spMkLst>
            <pc:docMk/>
            <pc:sldMk cId="2087239475" sldId="364"/>
            <ac:spMk id="22" creationId="{4F7EA541-2EDB-5876-9539-B5D6CC462853}"/>
          </ac:spMkLst>
        </pc:spChg>
        <pc:spChg chg="mod">
          <ac:chgData name="Diego Mandelli" userId="0250b4d7-e5ff-4346-9fdf-1471b8520920" providerId="ADAL" clId="{9574FEC4-F261-3049-8700-578C766A348E}" dt="2022-07-22T20:21:01.657" v="1081" actId="20577"/>
          <ac:spMkLst>
            <pc:docMk/>
            <pc:sldMk cId="2087239475" sldId="364"/>
            <ac:spMk id="23" creationId="{74EA1E3C-D2C3-EEBC-2E4B-2AC7E7BBA4CF}"/>
          </ac:spMkLst>
        </pc:spChg>
        <pc:spChg chg="mod">
          <ac:chgData name="Diego Mandelli" userId="0250b4d7-e5ff-4346-9fdf-1471b8520920" providerId="ADAL" clId="{9574FEC4-F261-3049-8700-578C766A348E}" dt="2022-07-22T20:21:04.183" v="1083" actId="20577"/>
          <ac:spMkLst>
            <pc:docMk/>
            <pc:sldMk cId="2087239475" sldId="364"/>
            <ac:spMk id="24" creationId="{2D4C5B14-B540-2C58-9A48-142BFB54225E}"/>
          </ac:spMkLst>
        </pc:spChg>
        <pc:spChg chg="mod">
          <ac:chgData name="Diego Mandelli" userId="0250b4d7-e5ff-4346-9fdf-1471b8520920" providerId="ADAL" clId="{9574FEC4-F261-3049-8700-578C766A348E}" dt="2022-07-15T17:16:58.783" v="279" actId="1076"/>
          <ac:spMkLst>
            <pc:docMk/>
            <pc:sldMk cId="2087239475" sldId="364"/>
            <ac:spMk id="25" creationId="{9D8D023C-5F07-49EE-310C-5AF458D2E578}"/>
          </ac:spMkLst>
        </pc:spChg>
        <pc:spChg chg="mod">
          <ac:chgData name="Diego Mandelli" userId="0250b4d7-e5ff-4346-9fdf-1471b8520920" providerId="ADAL" clId="{9574FEC4-F261-3049-8700-578C766A348E}" dt="2022-07-15T17:16:58.783" v="279" actId="1076"/>
          <ac:spMkLst>
            <pc:docMk/>
            <pc:sldMk cId="2087239475" sldId="364"/>
            <ac:spMk id="27" creationId="{41A7B295-4575-4501-4F4C-5713FD8F126C}"/>
          </ac:spMkLst>
        </pc:spChg>
        <pc:spChg chg="mod">
          <ac:chgData name="Diego Mandelli" userId="0250b4d7-e5ff-4346-9fdf-1471b8520920" providerId="ADAL" clId="{9574FEC4-F261-3049-8700-578C766A348E}" dt="2022-07-15T17:16:58.783" v="279" actId="1076"/>
          <ac:spMkLst>
            <pc:docMk/>
            <pc:sldMk cId="2087239475" sldId="364"/>
            <ac:spMk id="28" creationId="{6B107A77-D2E3-7395-884E-FA1101930F9D}"/>
          </ac:spMkLst>
        </pc:spChg>
        <pc:spChg chg="mod">
          <ac:chgData name="Diego Mandelli" userId="0250b4d7-e5ff-4346-9fdf-1471b8520920" providerId="ADAL" clId="{9574FEC4-F261-3049-8700-578C766A348E}" dt="2022-07-15T17:16:58.783" v="279" actId="1076"/>
          <ac:spMkLst>
            <pc:docMk/>
            <pc:sldMk cId="2087239475" sldId="364"/>
            <ac:spMk id="29" creationId="{A440254D-F645-DB4A-262D-0DA67EAADCD0}"/>
          </ac:spMkLst>
        </pc:spChg>
        <pc:spChg chg="add mod">
          <ac:chgData name="Diego Mandelli" userId="0250b4d7-e5ff-4346-9fdf-1471b8520920" providerId="ADAL" clId="{9574FEC4-F261-3049-8700-578C766A348E}" dt="2022-07-24T20:09:49.223" v="1130"/>
          <ac:spMkLst>
            <pc:docMk/>
            <pc:sldMk cId="2087239475" sldId="364"/>
            <ac:spMk id="30" creationId="{EBD1F638-A348-572F-9C88-9DCC4A5FFE5E}"/>
          </ac:spMkLst>
        </pc:spChg>
      </pc:sldChg>
      <pc:sldChg chg="addSp delSp modSp mod modTransition">
        <pc:chgData name="Diego Mandelli" userId="0250b4d7-e5ff-4346-9fdf-1471b8520920" providerId="ADAL" clId="{9574FEC4-F261-3049-8700-578C766A348E}" dt="2022-07-24T20:27:55.462" v="1150" actId="113"/>
        <pc:sldMkLst>
          <pc:docMk/>
          <pc:sldMk cId="1471601241" sldId="365"/>
        </pc:sldMkLst>
        <pc:spChg chg="mod">
          <ac:chgData name="Diego Mandelli" userId="0250b4d7-e5ff-4346-9fdf-1471b8520920" providerId="ADAL" clId="{9574FEC4-F261-3049-8700-578C766A348E}" dt="2022-07-24T20:27:55.462" v="1150" actId="113"/>
          <ac:spMkLst>
            <pc:docMk/>
            <pc:sldMk cId="1471601241" sldId="365"/>
            <ac:spMk id="3" creationId="{FBDAC174-D083-B07E-39DD-8E45FE3B9399}"/>
          </ac:spMkLst>
        </pc:spChg>
        <pc:spChg chg="add mod">
          <ac:chgData name="Diego Mandelli" userId="0250b4d7-e5ff-4346-9fdf-1471b8520920" providerId="ADAL" clId="{9574FEC4-F261-3049-8700-578C766A348E}" dt="2022-07-24T20:09:49.223" v="1130"/>
          <ac:spMkLst>
            <pc:docMk/>
            <pc:sldMk cId="1471601241" sldId="365"/>
            <ac:spMk id="4" creationId="{4E7992AD-AC0E-5720-F578-7E8A325E3735}"/>
          </ac:spMkLst>
        </pc:spChg>
        <pc:spChg chg="del mod">
          <ac:chgData name="Diego Mandelli" userId="0250b4d7-e5ff-4346-9fdf-1471b8520920" providerId="ADAL" clId="{9574FEC4-F261-3049-8700-578C766A348E}" dt="2022-07-15T21:54:04.016" v="1022" actId="478"/>
          <ac:spMkLst>
            <pc:docMk/>
            <pc:sldMk cId="1471601241" sldId="365"/>
            <ac:spMk id="4" creationId="{B9226B63-926F-8E34-CF0D-95F5F374CDBB}"/>
          </ac:spMkLst>
        </pc:spChg>
        <pc:spChg chg="del mod">
          <ac:chgData name="Diego Mandelli" userId="0250b4d7-e5ff-4346-9fdf-1471b8520920" providerId="ADAL" clId="{9574FEC4-F261-3049-8700-578C766A348E}" dt="2022-07-15T21:54:04.016" v="1022" actId="478"/>
          <ac:spMkLst>
            <pc:docMk/>
            <pc:sldMk cId="1471601241" sldId="365"/>
            <ac:spMk id="5" creationId="{443B025F-F0C0-DD25-77AC-DD7676E01A53}"/>
          </ac:spMkLst>
        </pc:spChg>
        <pc:spChg chg="del mod">
          <ac:chgData name="Diego Mandelli" userId="0250b4d7-e5ff-4346-9fdf-1471b8520920" providerId="ADAL" clId="{9574FEC4-F261-3049-8700-578C766A348E}" dt="2022-07-15T21:54:04.016" v="1022" actId="478"/>
          <ac:spMkLst>
            <pc:docMk/>
            <pc:sldMk cId="1471601241" sldId="365"/>
            <ac:spMk id="6" creationId="{DEB04171-C50A-6D70-46BE-E695B4D3FADE}"/>
          </ac:spMkLst>
        </pc:spChg>
        <pc:spChg chg="del mod">
          <ac:chgData name="Diego Mandelli" userId="0250b4d7-e5ff-4346-9fdf-1471b8520920" providerId="ADAL" clId="{9574FEC4-F261-3049-8700-578C766A348E}" dt="2022-07-15T21:54:04.016" v="1022" actId="478"/>
          <ac:spMkLst>
            <pc:docMk/>
            <pc:sldMk cId="1471601241" sldId="365"/>
            <ac:spMk id="7" creationId="{F4EEDB16-C6DA-3FB0-FBE2-AB775CA6EBFD}"/>
          </ac:spMkLst>
        </pc:spChg>
        <pc:spChg chg="del mod">
          <ac:chgData name="Diego Mandelli" userId="0250b4d7-e5ff-4346-9fdf-1471b8520920" providerId="ADAL" clId="{9574FEC4-F261-3049-8700-578C766A348E}" dt="2022-07-15T21:54:04.016" v="1022" actId="478"/>
          <ac:spMkLst>
            <pc:docMk/>
            <pc:sldMk cId="1471601241" sldId="365"/>
            <ac:spMk id="8" creationId="{D03D4FA4-3294-D286-2E70-4DA17425A5DF}"/>
          </ac:spMkLst>
        </pc:spChg>
        <pc:spChg chg="del mod">
          <ac:chgData name="Diego Mandelli" userId="0250b4d7-e5ff-4346-9fdf-1471b8520920" providerId="ADAL" clId="{9574FEC4-F261-3049-8700-578C766A348E}" dt="2022-07-15T21:34:28.184" v="988" actId="478"/>
          <ac:spMkLst>
            <pc:docMk/>
            <pc:sldMk cId="1471601241" sldId="365"/>
            <ac:spMk id="9" creationId="{FA23BABA-9F13-E13B-21BE-0B84BDB8ABCE}"/>
          </ac:spMkLst>
        </pc:spChg>
        <pc:spChg chg="del mod">
          <ac:chgData name="Diego Mandelli" userId="0250b4d7-e5ff-4346-9fdf-1471b8520920" providerId="ADAL" clId="{9574FEC4-F261-3049-8700-578C766A348E}" dt="2022-07-15T21:34:28.184" v="988" actId="478"/>
          <ac:spMkLst>
            <pc:docMk/>
            <pc:sldMk cId="1471601241" sldId="365"/>
            <ac:spMk id="11" creationId="{4B4DCAEE-1998-F313-DB5A-37B90FF17ABF}"/>
          </ac:spMkLst>
        </pc:spChg>
        <pc:spChg chg="del mod">
          <ac:chgData name="Diego Mandelli" userId="0250b4d7-e5ff-4346-9fdf-1471b8520920" providerId="ADAL" clId="{9574FEC4-F261-3049-8700-578C766A348E}" dt="2022-07-15T21:34:28.184" v="988" actId="478"/>
          <ac:spMkLst>
            <pc:docMk/>
            <pc:sldMk cId="1471601241" sldId="365"/>
            <ac:spMk id="13" creationId="{1CC83337-FE90-07E0-FE2E-756F31FFE47B}"/>
          </ac:spMkLst>
        </pc:spChg>
        <pc:spChg chg="del mod">
          <ac:chgData name="Diego Mandelli" userId="0250b4d7-e5ff-4346-9fdf-1471b8520920" providerId="ADAL" clId="{9574FEC4-F261-3049-8700-578C766A348E}" dt="2022-07-15T21:34:28.184" v="988" actId="478"/>
          <ac:spMkLst>
            <pc:docMk/>
            <pc:sldMk cId="1471601241" sldId="365"/>
            <ac:spMk id="15" creationId="{8771F2E5-53EC-C37A-D440-6F423E60ABAE}"/>
          </ac:spMkLst>
        </pc:spChg>
        <pc:spChg chg="del mod">
          <ac:chgData name="Diego Mandelli" userId="0250b4d7-e5ff-4346-9fdf-1471b8520920" providerId="ADAL" clId="{9574FEC4-F261-3049-8700-578C766A348E}" dt="2022-07-15T21:54:04.016" v="1022" actId="478"/>
          <ac:spMkLst>
            <pc:docMk/>
            <pc:sldMk cId="1471601241" sldId="365"/>
            <ac:spMk id="16" creationId="{2E4C687F-AFC9-FC36-3290-5B0AB3A188F2}"/>
          </ac:spMkLst>
        </pc:spChg>
        <pc:spChg chg="del mod">
          <ac:chgData name="Diego Mandelli" userId="0250b4d7-e5ff-4346-9fdf-1471b8520920" providerId="ADAL" clId="{9574FEC4-F261-3049-8700-578C766A348E}" dt="2022-07-15T21:54:04.016" v="1022" actId="478"/>
          <ac:spMkLst>
            <pc:docMk/>
            <pc:sldMk cId="1471601241" sldId="365"/>
            <ac:spMk id="17" creationId="{1A2E16D5-1780-A3AE-6D34-C7E276168F56}"/>
          </ac:spMkLst>
        </pc:spChg>
        <pc:spChg chg="add mod">
          <ac:chgData name="Diego Mandelli" userId="0250b4d7-e5ff-4346-9fdf-1471b8520920" providerId="ADAL" clId="{9574FEC4-F261-3049-8700-578C766A348E}" dt="2022-07-22T20:22:29.050" v="1097" actId="1076"/>
          <ac:spMkLst>
            <pc:docMk/>
            <pc:sldMk cId="1471601241" sldId="365"/>
            <ac:spMk id="26" creationId="{9DB3A911-ED42-3A0C-6CA5-16045853059E}"/>
          </ac:spMkLst>
        </pc:spChg>
        <pc:spChg chg="add del mod">
          <ac:chgData name="Diego Mandelli" userId="0250b4d7-e5ff-4346-9fdf-1471b8520920" providerId="ADAL" clId="{9574FEC4-F261-3049-8700-578C766A348E}" dt="2022-07-15T21:54:57.992" v="1034" actId="478"/>
          <ac:spMkLst>
            <pc:docMk/>
            <pc:sldMk cId="1471601241" sldId="365"/>
            <ac:spMk id="27" creationId="{BD4B8D12-9E47-DCD0-0F17-CC1779064A95}"/>
          </ac:spMkLst>
        </pc:spChg>
        <pc:spChg chg="add mod">
          <ac:chgData name="Diego Mandelli" userId="0250b4d7-e5ff-4346-9fdf-1471b8520920" providerId="ADAL" clId="{9574FEC4-F261-3049-8700-578C766A348E}" dt="2022-07-22T20:22:29.050" v="1097" actId="1076"/>
          <ac:spMkLst>
            <pc:docMk/>
            <pc:sldMk cId="1471601241" sldId="365"/>
            <ac:spMk id="28" creationId="{A514951B-2C5A-6E80-3264-937B67B73D9D}"/>
          </ac:spMkLst>
        </pc:spChg>
        <pc:spChg chg="add mod">
          <ac:chgData name="Diego Mandelli" userId="0250b4d7-e5ff-4346-9fdf-1471b8520920" providerId="ADAL" clId="{9574FEC4-F261-3049-8700-578C766A348E}" dt="2022-07-22T20:22:29.050" v="1097" actId="1076"/>
          <ac:spMkLst>
            <pc:docMk/>
            <pc:sldMk cId="1471601241" sldId="365"/>
            <ac:spMk id="29" creationId="{F5677F9B-F5F7-346E-08D2-A5A0581940FA}"/>
          </ac:spMkLst>
        </pc:spChg>
        <pc:spChg chg="add mod">
          <ac:chgData name="Diego Mandelli" userId="0250b4d7-e5ff-4346-9fdf-1471b8520920" providerId="ADAL" clId="{9574FEC4-F261-3049-8700-578C766A348E}" dt="2022-07-22T20:22:29.050" v="1097" actId="1076"/>
          <ac:spMkLst>
            <pc:docMk/>
            <pc:sldMk cId="1471601241" sldId="365"/>
            <ac:spMk id="30" creationId="{4B23D2CA-A73D-D6EE-055D-48A263A00B86}"/>
          </ac:spMkLst>
        </pc:spChg>
        <pc:spChg chg="add mod">
          <ac:chgData name="Diego Mandelli" userId="0250b4d7-e5ff-4346-9fdf-1471b8520920" providerId="ADAL" clId="{9574FEC4-F261-3049-8700-578C766A348E}" dt="2022-07-22T20:22:29.050" v="1097" actId="1076"/>
          <ac:spMkLst>
            <pc:docMk/>
            <pc:sldMk cId="1471601241" sldId="365"/>
            <ac:spMk id="31" creationId="{2235DA8E-74D7-FAAE-8EED-65E87AF7FBEB}"/>
          </ac:spMkLst>
        </pc:spChg>
        <pc:spChg chg="add mod">
          <ac:chgData name="Diego Mandelli" userId="0250b4d7-e5ff-4346-9fdf-1471b8520920" providerId="ADAL" clId="{9574FEC4-F261-3049-8700-578C766A348E}" dt="2022-07-22T20:22:29.050" v="1097" actId="1076"/>
          <ac:spMkLst>
            <pc:docMk/>
            <pc:sldMk cId="1471601241" sldId="365"/>
            <ac:spMk id="32" creationId="{BEEC4548-AEB6-1881-5C75-18E958F082AE}"/>
          </ac:spMkLst>
        </pc:spChg>
        <pc:spChg chg="add mod">
          <ac:chgData name="Diego Mandelli" userId="0250b4d7-e5ff-4346-9fdf-1471b8520920" providerId="ADAL" clId="{9574FEC4-F261-3049-8700-578C766A348E}" dt="2022-07-22T20:22:29.050" v="1097" actId="1076"/>
          <ac:spMkLst>
            <pc:docMk/>
            <pc:sldMk cId="1471601241" sldId="365"/>
            <ac:spMk id="33" creationId="{5B5F5DB0-AE95-52A5-B937-037D6330046B}"/>
          </ac:spMkLst>
        </pc:spChg>
        <pc:spChg chg="add mod">
          <ac:chgData name="Diego Mandelli" userId="0250b4d7-e5ff-4346-9fdf-1471b8520920" providerId="ADAL" clId="{9574FEC4-F261-3049-8700-578C766A348E}" dt="2022-07-22T20:22:29.050" v="1097" actId="1076"/>
          <ac:spMkLst>
            <pc:docMk/>
            <pc:sldMk cId="1471601241" sldId="365"/>
            <ac:spMk id="34" creationId="{608E1179-DCB7-D80F-A902-3D3A8458D930}"/>
          </ac:spMkLst>
        </pc:spChg>
        <pc:spChg chg="add mod">
          <ac:chgData name="Diego Mandelli" userId="0250b4d7-e5ff-4346-9fdf-1471b8520920" providerId="ADAL" clId="{9574FEC4-F261-3049-8700-578C766A348E}" dt="2022-07-22T20:22:29.050" v="1097" actId="1076"/>
          <ac:spMkLst>
            <pc:docMk/>
            <pc:sldMk cId="1471601241" sldId="365"/>
            <ac:spMk id="35" creationId="{9DA1B0D4-3D68-6709-0AEB-89804CF3E12B}"/>
          </ac:spMkLst>
        </pc:spChg>
        <pc:spChg chg="add mod">
          <ac:chgData name="Diego Mandelli" userId="0250b4d7-e5ff-4346-9fdf-1471b8520920" providerId="ADAL" clId="{9574FEC4-F261-3049-8700-578C766A348E}" dt="2022-07-22T20:22:29.050" v="1097" actId="1076"/>
          <ac:spMkLst>
            <pc:docMk/>
            <pc:sldMk cId="1471601241" sldId="365"/>
            <ac:spMk id="36" creationId="{379770E4-1287-C855-34B1-D2BD7FE77CDA}"/>
          </ac:spMkLst>
        </pc:spChg>
        <pc:spChg chg="add mod">
          <ac:chgData name="Diego Mandelli" userId="0250b4d7-e5ff-4346-9fdf-1471b8520920" providerId="ADAL" clId="{9574FEC4-F261-3049-8700-578C766A348E}" dt="2022-07-22T20:22:29.050" v="1097" actId="1076"/>
          <ac:spMkLst>
            <pc:docMk/>
            <pc:sldMk cId="1471601241" sldId="365"/>
            <ac:spMk id="37" creationId="{9330C321-A727-DF81-BAD7-37DC860FB9B3}"/>
          </ac:spMkLst>
        </pc:spChg>
        <pc:spChg chg="add del mod">
          <ac:chgData name="Diego Mandelli" userId="0250b4d7-e5ff-4346-9fdf-1471b8520920" providerId="ADAL" clId="{9574FEC4-F261-3049-8700-578C766A348E}" dt="2022-07-15T21:54:22.302" v="1026" actId="478"/>
          <ac:spMkLst>
            <pc:docMk/>
            <pc:sldMk cId="1471601241" sldId="365"/>
            <ac:spMk id="38" creationId="{8D8F25B5-18CC-0125-185D-E86523F929D6}"/>
          </ac:spMkLst>
        </pc:spChg>
        <pc:spChg chg="add mod">
          <ac:chgData name="Diego Mandelli" userId="0250b4d7-e5ff-4346-9fdf-1471b8520920" providerId="ADAL" clId="{9574FEC4-F261-3049-8700-578C766A348E}" dt="2022-07-22T20:22:29.050" v="1097" actId="1076"/>
          <ac:spMkLst>
            <pc:docMk/>
            <pc:sldMk cId="1471601241" sldId="365"/>
            <ac:spMk id="39" creationId="{29107621-F8C4-BF78-89AB-389899B92F5D}"/>
          </ac:spMkLst>
        </pc:spChg>
        <pc:spChg chg="add del mod">
          <ac:chgData name="Diego Mandelli" userId="0250b4d7-e5ff-4346-9fdf-1471b8520920" providerId="ADAL" clId="{9574FEC4-F261-3049-8700-578C766A348E}" dt="2022-07-15T21:56:00.536" v="1043" actId="767"/>
          <ac:spMkLst>
            <pc:docMk/>
            <pc:sldMk cId="1471601241" sldId="365"/>
            <ac:spMk id="40" creationId="{681071C5-8144-9E3B-DE65-CA139E1C9A45}"/>
          </ac:spMkLst>
        </pc:spChg>
        <pc:picChg chg="add mod">
          <ac:chgData name="Diego Mandelli" userId="0250b4d7-e5ff-4346-9fdf-1471b8520920" providerId="ADAL" clId="{9574FEC4-F261-3049-8700-578C766A348E}" dt="2022-07-22T20:22:29.050" v="1097" actId="1076"/>
          <ac:picMkLst>
            <pc:docMk/>
            <pc:sldMk cId="1471601241" sldId="365"/>
            <ac:picMk id="25" creationId="{081F66D4-4949-0FB9-AE6A-721860BF8D7E}"/>
          </ac:picMkLst>
        </pc:picChg>
        <pc:cxnChg chg="del mod">
          <ac:chgData name="Diego Mandelli" userId="0250b4d7-e5ff-4346-9fdf-1471b8520920" providerId="ADAL" clId="{9574FEC4-F261-3049-8700-578C766A348E}" dt="2022-07-15T21:34:28.184" v="988" actId="478"/>
          <ac:cxnSpMkLst>
            <pc:docMk/>
            <pc:sldMk cId="1471601241" sldId="365"/>
            <ac:cxnSpMk id="10" creationId="{B076743B-8FF0-A38B-FAB6-6943AD5A2C56}"/>
          </ac:cxnSpMkLst>
        </pc:cxnChg>
        <pc:cxnChg chg="del mod">
          <ac:chgData name="Diego Mandelli" userId="0250b4d7-e5ff-4346-9fdf-1471b8520920" providerId="ADAL" clId="{9574FEC4-F261-3049-8700-578C766A348E}" dt="2022-07-15T21:34:28.184" v="988" actId="478"/>
          <ac:cxnSpMkLst>
            <pc:docMk/>
            <pc:sldMk cId="1471601241" sldId="365"/>
            <ac:cxnSpMk id="12" creationId="{1A2D3BE4-A4C2-6531-41CF-FDC3652BE765}"/>
          </ac:cxnSpMkLst>
        </pc:cxnChg>
        <pc:cxnChg chg="del mod">
          <ac:chgData name="Diego Mandelli" userId="0250b4d7-e5ff-4346-9fdf-1471b8520920" providerId="ADAL" clId="{9574FEC4-F261-3049-8700-578C766A348E}" dt="2022-07-15T21:34:28.184" v="988" actId="478"/>
          <ac:cxnSpMkLst>
            <pc:docMk/>
            <pc:sldMk cId="1471601241" sldId="365"/>
            <ac:cxnSpMk id="14" creationId="{C63C6602-310B-946E-C733-FC4415478BD2}"/>
          </ac:cxnSpMkLst>
        </pc:cxnChg>
      </pc:sldChg>
      <pc:sldChg chg="addSp delSp modSp mod ord modTransition">
        <pc:chgData name="Diego Mandelli" userId="0250b4d7-e5ff-4346-9fdf-1471b8520920" providerId="ADAL" clId="{9574FEC4-F261-3049-8700-578C766A348E}" dt="2022-07-24T20:28:00.451" v="1151" actId="113"/>
        <pc:sldMkLst>
          <pc:docMk/>
          <pc:sldMk cId="509653255" sldId="366"/>
        </pc:sldMkLst>
        <pc:spChg chg="mod">
          <ac:chgData name="Diego Mandelli" userId="0250b4d7-e5ff-4346-9fdf-1471b8520920" providerId="ADAL" clId="{9574FEC4-F261-3049-8700-578C766A348E}" dt="2022-07-24T20:28:00.451" v="1151" actId="113"/>
          <ac:spMkLst>
            <pc:docMk/>
            <pc:sldMk cId="509653255" sldId="366"/>
            <ac:spMk id="3" creationId="{0EA93BA1-79F7-271A-C883-1E3C0D913EA5}"/>
          </ac:spMkLst>
        </pc:spChg>
        <pc:spChg chg="mod">
          <ac:chgData name="Diego Mandelli" userId="0250b4d7-e5ff-4346-9fdf-1471b8520920" providerId="ADAL" clId="{9574FEC4-F261-3049-8700-578C766A348E}" dt="2022-07-14T23:33:03.018" v="4" actId="14100"/>
          <ac:spMkLst>
            <pc:docMk/>
            <pc:sldMk cId="509653255" sldId="366"/>
            <ac:spMk id="11" creationId="{2BBDECD8-9312-25D3-211B-A6FB406A0436}"/>
          </ac:spMkLst>
        </pc:spChg>
        <pc:spChg chg="add del mod">
          <ac:chgData name="Diego Mandelli" userId="0250b4d7-e5ff-4346-9fdf-1471b8520920" providerId="ADAL" clId="{9574FEC4-F261-3049-8700-578C766A348E}" dt="2022-07-24T20:17:51.700" v="1137" actId="478"/>
          <ac:spMkLst>
            <pc:docMk/>
            <pc:sldMk cId="509653255" sldId="366"/>
            <ac:spMk id="14" creationId="{14AFEE74-8275-E107-1CD9-8FDBBA0B240B}"/>
          </ac:spMkLst>
        </pc:spChg>
        <pc:spChg chg="add mod">
          <ac:chgData name="Diego Mandelli" userId="0250b4d7-e5ff-4346-9fdf-1471b8520920" providerId="ADAL" clId="{9574FEC4-F261-3049-8700-578C766A348E}" dt="2022-07-24T20:09:49.223" v="1130"/>
          <ac:spMkLst>
            <pc:docMk/>
            <pc:sldMk cId="509653255" sldId="366"/>
            <ac:spMk id="15" creationId="{72FAD728-0FBE-52B9-7442-D6B0AF6BF2DA}"/>
          </ac:spMkLst>
        </pc:spChg>
      </pc:sldChg>
      <pc:sldChg chg="addSp delSp modSp del mod modTransition">
        <pc:chgData name="Diego Mandelli" userId="0250b4d7-e5ff-4346-9fdf-1471b8520920" providerId="ADAL" clId="{9574FEC4-F261-3049-8700-578C766A348E}" dt="2022-07-15T21:44:55.537" v="994" actId="2696"/>
        <pc:sldMkLst>
          <pc:docMk/>
          <pc:sldMk cId="3694271106" sldId="368"/>
        </pc:sldMkLst>
        <pc:spChg chg="add del mod">
          <ac:chgData name="Diego Mandelli" userId="0250b4d7-e5ff-4346-9fdf-1471b8520920" providerId="ADAL" clId="{9574FEC4-F261-3049-8700-578C766A348E}" dt="2022-07-14T23:39:34.390" v="45" actId="478"/>
          <ac:spMkLst>
            <pc:docMk/>
            <pc:sldMk cId="3694271106" sldId="368"/>
            <ac:spMk id="4" creationId="{9B36A656-1B19-2FFD-69B5-D110D6692327}"/>
          </ac:spMkLst>
        </pc:spChg>
        <pc:spChg chg="add del mod">
          <ac:chgData name="Diego Mandelli" userId="0250b4d7-e5ff-4346-9fdf-1471b8520920" providerId="ADAL" clId="{9574FEC4-F261-3049-8700-578C766A348E}" dt="2022-07-15T21:32:57.018" v="944" actId="21"/>
          <ac:spMkLst>
            <pc:docMk/>
            <pc:sldMk cId="3694271106" sldId="368"/>
            <ac:spMk id="22" creationId="{622A0E20-822D-355C-0FD9-CDF191BEB44A}"/>
          </ac:spMkLst>
        </pc:spChg>
        <pc:spChg chg="mod">
          <ac:chgData name="Diego Mandelli" userId="0250b4d7-e5ff-4346-9fdf-1471b8520920" providerId="ADAL" clId="{9574FEC4-F261-3049-8700-578C766A348E}" dt="2022-07-14T23:39:45.669" v="47" actId="1076"/>
          <ac:spMkLst>
            <pc:docMk/>
            <pc:sldMk cId="3694271106" sldId="368"/>
            <ac:spMk id="23" creationId="{83CB368A-C17A-44C7-8980-464C96D4DFC9}"/>
          </ac:spMkLst>
        </pc:spChg>
        <pc:spChg chg="add del mod">
          <ac:chgData name="Diego Mandelli" userId="0250b4d7-e5ff-4346-9fdf-1471b8520920" providerId="ADAL" clId="{9574FEC4-F261-3049-8700-578C766A348E}" dt="2022-07-15T21:32:57.018" v="944" actId="21"/>
          <ac:spMkLst>
            <pc:docMk/>
            <pc:sldMk cId="3694271106" sldId="368"/>
            <ac:spMk id="24" creationId="{CB0B460E-7AB9-72C5-CF95-2FC4754693CA}"/>
          </ac:spMkLst>
        </pc:spChg>
        <pc:spChg chg="add del mod">
          <ac:chgData name="Diego Mandelli" userId="0250b4d7-e5ff-4346-9fdf-1471b8520920" providerId="ADAL" clId="{9574FEC4-F261-3049-8700-578C766A348E}" dt="2022-07-15T21:32:57.018" v="944" actId="21"/>
          <ac:spMkLst>
            <pc:docMk/>
            <pc:sldMk cId="3694271106" sldId="368"/>
            <ac:spMk id="25" creationId="{7E2B29C0-7541-F8BE-8D64-4B3053B0BE16}"/>
          </ac:spMkLst>
        </pc:spChg>
        <pc:spChg chg="mod">
          <ac:chgData name="Diego Mandelli" userId="0250b4d7-e5ff-4346-9fdf-1471b8520920" providerId="ADAL" clId="{9574FEC4-F261-3049-8700-578C766A348E}" dt="2022-07-14T23:39:45.669" v="47" actId="1076"/>
          <ac:spMkLst>
            <pc:docMk/>
            <pc:sldMk cId="3694271106" sldId="368"/>
            <ac:spMk id="26" creationId="{D93157DB-F583-7065-3C0A-A0F2A9275AC9}"/>
          </ac:spMkLst>
        </pc:spChg>
        <pc:spChg chg="add del mod">
          <ac:chgData name="Diego Mandelli" userId="0250b4d7-e5ff-4346-9fdf-1471b8520920" providerId="ADAL" clId="{9574FEC4-F261-3049-8700-578C766A348E}" dt="2022-07-15T21:32:57.018" v="944" actId="21"/>
          <ac:spMkLst>
            <pc:docMk/>
            <pc:sldMk cId="3694271106" sldId="368"/>
            <ac:spMk id="27" creationId="{08A0DEB8-1B30-FF67-8327-5667D2A5631E}"/>
          </ac:spMkLst>
        </pc:spChg>
        <pc:spChg chg="add del mod">
          <ac:chgData name="Diego Mandelli" userId="0250b4d7-e5ff-4346-9fdf-1471b8520920" providerId="ADAL" clId="{9574FEC4-F261-3049-8700-578C766A348E}" dt="2022-07-15T21:32:57.018" v="944" actId="21"/>
          <ac:spMkLst>
            <pc:docMk/>
            <pc:sldMk cId="3694271106" sldId="368"/>
            <ac:spMk id="28" creationId="{1112A445-0300-22AE-3B46-07BEEBA7E6DF}"/>
          </ac:spMkLst>
        </pc:spChg>
        <pc:spChg chg="del mod">
          <ac:chgData name="Diego Mandelli" userId="0250b4d7-e5ff-4346-9fdf-1471b8520920" providerId="ADAL" clId="{9574FEC4-F261-3049-8700-578C766A348E}" dt="2022-07-15T21:32:57.018" v="944" actId="21"/>
          <ac:spMkLst>
            <pc:docMk/>
            <pc:sldMk cId="3694271106" sldId="368"/>
            <ac:spMk id="29" creationId="{AAE57A29-236F-F1AA-8D4F-B5D84A87D3EA}"/>
          </ac:spMkLst>
        </pc:spChg>
      </pc:sldChg>
      <pc:sldChg chg="addSp delSp modSp mod modTransition">
        <pc:chgData name="Diego Mandelli" userId="0250b4d7-e5ff-4346-9fdf-1471b8520920" providerId="ADAL" clId="{9574FEC4-F261-3049-8700-578C766A348E}" dt="2022-07-24T20:27:47.063" v="1148" actId="113"/>
        <pc:sldMkLst>
          <pc:docMk/>
          <pc:sldMk cId="2600335165" sldId="369"/>
        </pc:sldMkLst>
        <pc:spChg chg="mod">
          <ac:chgData name="Diego Mandelli" userId="0250b4d7-e5ff-4346-9fdf-1471b8520920" providerId="ADAL" clId="{9574FEC4-F261-3049-8700-578C766A348E}" dt="2022-07-15T17:26:12.896" v="295" actId="20577"/>
          <ac:spMkLst>
            <pc:docMk/>
            <pc:sldMk cId="2600335165" sldId="369"/>
            <ac:spMk id="2" creationId="{12E682B5-F049-698D-D8C9-687F0E82332C}"/>
          </ac:spMkLst>
        </pc:spChg>
        <pc:spChg chg="mod">
          <ac:chgData name="Diego Mandelli" userId="0250b4d7-e5ff-4346-9fdf-1471b8520920" providerId="ADAL" clId="{9574FEC4-F261-3049-8700-578C766A348E}" dt="2022-07-24T20:27:47.063" v="1148" actId="113"/>
          <ac:spMkLst>
            <pc:docMk/>
            <pc:sldMk cId="2600335165" sldId="369"/>
            <ac:spMk id="3" creationId="{0EA93BA1-79F7-271A-C883-1E3C0D913EA5}"/>
          </ac:spMkLst>
        </pc:spChg>
        <pc:spChg chg="mod">
          <ac:chgData name="Diego Mandelli" userId="0250b4d7-e5ff-4346-9fdf-1471b8520920" providerId="ADAL" clId="{9574FEC4-F261-3049-8700-578C766A348E}" dt="2022-07-14T23:40:16.574" v="55" actId="14100"/>
          <ac:spMkLst>
            <pc:docMk/>
            <pc:sldMk cId="2600335165" sldId="369"/>
            <ac:spMk id="4" creationId="{D1ECBA2E-426F-950C-0148-23535F0E4DDF}"/>
          </ac:spMkLst>
        </pc:spChg>
        <pc:spChg chg="add mod">
          <ac:chgData name="Diego Mandelli" userId="0250b4d7-e5ff-4346-9fdf-1471b8520920" providerId="ADAL" clId="{9574FEC4-F261-3049-8700-578C766A348E}" dt="2022-07-24T20:09:49.223" v="1130"/>
          <ac:spMkLst>
            <pc:docMk/>
            <pc:sldMk cId="2600335165" sldId="369"/>
            <ac:spMk id="5" creationId="{03B62DBD-1C5B-4582-8D99-6BDBB4ABB496}"/>
          </ac:spMkLst>
        </pc:spChg>
        <pc:spChg chg="del">
          <ac:chgData name="Diego Mandelli" userId="0250b4d7-e5ff-4346-9fdf-1471b8520920" providerId="ADAL" clId="{9574FEC4-F261-3049-8700-578C766A348E}" dt="2022-07-14T23:39:56.170" v="49" actId="478"/>
          <ac:spMkLst>
            <pc:docMk/>
            <pc:sldMk cId="2600335165" sldId="369"/>
            <ac:spMk id="5" creationId="{8D5F11A3-1DE8-F4AA-E973-B95536BB65E3}"/>
          </ac:spMkLst>
        </pc:spChg>
        <pc:spChg chg="add mod">
          <ac:chgData name="Diego Mandelli" userId="0250b4d7-e5ff-4346-9fdf-1471b8520920" providerId="ADAL" clId="{9574FEC4-F261-3049-8700-578C766A348E}" dt="2022-07-14T23:39:56.743" v="50"/>
          <ac:spMkLst>
            <pc:docMk/>
            <pc:sldMk cId="2600335165" sldId="369"/>
            <ac:spMk id="6" creationId="{EBA54F89-9AB7-0023-50E8-E3CE14631FFA}"/>
          </ac:spMkLst>
        </pc:spChg>
        <pc:spChg chg="del">
          <ac:chgData name="Diego Mandelli" userId="0250b4d7-e5ff-4346-9fdf-1471b8520920" providerId="ADAL" clId="{9574FEC4-F261-3049-8700-578C766A348E}" dt="2022-07-14T23:39:56.170" v="49" actId="478"/>
          <ac:spMkLst>
            <pc:docMk/>
            <pc:sldMk cId="2600335165" sldId="369"/>
            <ac:spMk id="7" creationId="{0EA643F2-1FDF-C77C-2EC9-D3ACFEAF12A6}"/>
          </ac:spMkLst>
        </pc:spChg>
        <pc:spChg chg="del">
          <ac:chgData name="Diego Mandelli" userId="0250b4d7-e5ff-4346-9fdf-1471b8520920" providerId="ADAL" clId="{9574FEC4-F261-3049-8700-578C766A348E}" dt="2022-07-14T23:39:56.170" v="49" actId="478"/>
          <ac:spMkLst>
            <pc:docMk/>
            <pc:sldMk cId="2600335165" sldId="369"/>
            <ac:spMk id="8" creationId="{FE54C076-499E-13F9-AB71-03E507E5D9BA}"/>
          </ac:spMkLst>
        </pc:spChg>
        <pc:spChg chg="add mod">
          <ac:chgData name="Diego Mandelli" userId="0250b4d7-e5ff-4346-9fdf-1471b8520920" providerId="ADAL" clId="{9574FEC4-F261-3049-8700-578C766A348E}" dt="2022-07-14T23:39:56.743" v="50"/>
          <ac:spMkLst>
            <pc:docMk/>
            <pc:sldMk cId="2600335165" sldId="369"/>
            <ac:spMk id="9" creationId="{9118169E-5C7F-A048-1D67-CBDFF9DCB833}"/>
          </ac:spMkLst>
        </pc:spChg>
        <pc:spChg chg="add mod">
          <ac:chgData name="Diego Mandelli" userId="0250b4d7-e5ff-4346-9fdf-1471b8520920" providerId="ADAL" clId="{9574FEC4-F261-3049-8700-578C766A348E}" dt="2022-07-14T23:39:56.743" v="50"/>
          <ac:spMkLst>
            <pc:docMk/>
            <pc:sldMk cId="2600335165" sldId="369"/>
            <ac:spMk id="10" creationId="{967E267A-5EA0-C15E-02C5-25CA34E9156B}"/>
          </ac:spMkLst>
        </pc:spChg>
        <pc:spChg chg="add mod">
          <ac:chgData name="Diego Mandelli" userId="0250b4d7-e5ff-4346-9fdf-1471b8520920" providerId="ADAL" clId="{9574FEC4-F261-3049-8700-578C766A348E}" dt="2022-07-14T23:39:56.743" v="50"/>
          <ac:spMkLst>
            <pc:docMk/>
            <pc:sldMk cId="2600335165" sldId="369"/>
            <ac:spMk id="11" creationId="{84EDB3DD-CCD6-32FA-CF1F-8D305A234245}"/>
          </ac:spMkLst>
        </pc:spChg>
        <pc:spChg chg="del">
          <ac:chgData name="Diego Mandelli" userId="0250b4d7-e5ff-4346-9fdf-1471b8520920" providerId="ADAL" clId="{9574FEC4-F261-3049-8700-578C766A348E}" dt="2022-07-14T23:39:56.170" v="49" actId="478"/>
          <ac:spMkLst>
            <pc:docMk/>
            <pc:sldMk cId="2600335165" sldId="369"/>
            <ac:spMk id="12" creationId="{9E37BBCB-EEDC-78BB-2A13-894BDF806C03}"/>
          </ac:spMkLst>
        </pc:spChg>
        <pc:spChg chg="del">
          <ac:chgData name="Diego Mandelli" userId="0250b4d7-e5ff-4346-9fdf-1471b8520920" providerId="ADAL" clId="{9574FEC4-F261-3049-8700-578C766A348E}" dt="2022-07-14T23:39:56.170" v="49" actId="478"/>
          <ac:spMkLst>
            <pc:docMk/>
            <pc:sldMk cId="2600335165" sldId="369"/>
            <ac:spMk id="13" creationId="{8C70DC05-ED20-20B3-266D-A49AEF3B5ADB}"/>
          </ac:spMkLst>
        </pc:spChg>
        <pc:spChg chg="add mod">
          <ac:chgData name="Diego Mandelli" userId="0250b4d7-e5ff-4346-9fdf-1471b8520920" providerId="ADAL" clId="{9574FEC4-F261-3049-8700-578C766A348E}" dt="2022-07-14T23:39:56.743" v="50"/>
          <ac:spMkLst>
            <pc:docMk/>
            <pc:sldMk cId="2600335165" sldId="369"/>
            <ac:spMk id="14" creationId="{46AE3FDE-422F-8301-B4E1-A1935D811393}"/>
          </ac:spMkLst>
        </pc:spChg>
        <pc:spChg chg="add mod">
          <ac:chgData name="Diego Mandelli" userId="0250b4d7-e5ff-4346-9fdf-1471b8520920" providerId="ADAL" clId="{9574FEC4-F261-3049-8700-578C766A348E}" dt="2022-07-15T17:43:36.736" v="355" actId="20577"/>
          <ac:spMkLst>
            <pc:docMk/>
            <pc:sldMk cId="2600335165" sldId="369"/>
            <ac:spMk id="15" creationId="{7EDE1C37-8972-DFE9-2F5E-BB1FFDE85557}"/>
          </ac:spMkLst>
        </pc:spChg>
        <pc:spChg chg="add mod">
          <ac:chgData name="Diego Mandelli" userId="0250b4d7-e5ff-4346-9fdf-1471b8520920" providerId="ADAL" clId="{9574FEC4-F261-3049-8700-578C766A348E}" dt="2022-07-14T23:39:56.743" v="50"/>
          <ac:spMkLst>
            <pc:docMk/>
            <pc:sldMk cId="2600335165" sldId="369"/>
            <ac:spMk id="16" creationId="{FAEA30F3-0FE9-18B0-3B65-7C4B1AF1BA9F}"/>
          </ac:spMkLst>
        </pc:spChg>
        <pc:spChg chg="add mod">
          <ac:chgData name="Diego Mandelli" userId="0250b4d7-e5ff-4346-9fdf-1471b8520920" providerId="ADAL" clId="{9574FEC4-F261-3049-8700-578C766A348E}" dt="2022-07-14T23:40:24.924" v="57" actId="14100"/>
          <ac:spMkLst>
            <pc:docMk/>
            <pc:sldMk cId="2600335165" sldId="369"/>
            <ac:spMk id="17" creationId="{B58A4A58-D4AA-888C-9454-AC8A6B9D44F9}"/>
          </ac:spMkLst>
        </pc:spChg>
        <pc:spChg chg="del">
          <ac:chgData name="Diego Mandelli" userId="0250b4d7-e5ff-4346-9fdf-1471b8520920" providerId="ADAL" clId="{9574FEC4-F261-3049-8700-578C766A348E}" dt="2022-07-14T23:39:56.170" v="49" actId="478"/>
          <ac:spMkLst>
            <pc:docMk/>
            <pc:sldMk cId="2600335165" sldId="369"/>
            <ac:spMk id="18" creationId="{F2E412A6-3733-6EC1-3A99-D7CF6E2B8FEB}"/>
          </ac:spMkLst>
        </pc:spChg>
        <pc:spChg chg="del">
          <ac:chgData name="Diego Mandelli" userId="0250b4d7-e5ff-4346-9fdf-1471b8520920" providerId="ADAL" clId="{9574FEC4-F261-3049-8700-578C766A348E}" dt="2022-07-14T23:39:56.170" v="49" actId="478"/>
          <ac:spMkLst>
            <pc:docMk/>
            <pc:sldMk cId="2600335165" sldId="369"/>
            <ac:spMk id="19" creationId="{300AEBD3-C2C6-B336-6CF2-22577044D502}"/>
          </ac:spMkLst>
        </pc:spChg>
        <pc:spChg chg="del">
          <ac:chgData name="Diego Mandelli" userId="0250b4d7-e5ff-4346-9fdf-1471b8520920" providerId="ADAL" clId="{9574FEC4-F261-3049-8700-578C766A348E}" dt="2022-07-14T23:39:56.170" v="49" actId="478"/>
          <ac:spMkLst>
            <pc:docMk/>
            <pc:sldMk cId="2600335165" sldId="369"/>
            <ac:spMk id="20" creationId="{ED786B0F-B81F-F76B-D698-4755056B194D}"/>
          </ac:spMkLst>
        </pc:spChg>
      </pc:sldChg>
      <pc:sldChg chg="addSp delSp modSp mod modTransition">
        <pc:chgData name="Diego Mandelli" userId="0250b4d7-e5ff-4346-9fdf-1471b8520920" providerId="ADAL" clId="{9574FEC4-F261-3049-8700-578C766A348E}" dt="2022-07-24T20:09:49.223" v="1130"/>
        <pc:sldMkLst>
          <pc:docMk/>
          <pc:sldMk cId="3273151793" sldId="370"/>
        </pc:sldMkLst>
        <pc:spChg chg="add mod">
          <ac:chgData name="Diego Mandelli" userId="0250b4d7-e5ff-4346-9fdf-1471b8520920" providerId="ADAL" clId="{9574FEC4-F261-3049-8700-578C766A348E}" dt="2022-07-24T20:09:49.223" v="1130"/>
          <ac:spMkLst>
            <pc:docMk/>
            <pc:sldMk cId="3273151793" sldId="370"/>
            <ac:spMk id="3" creationId="{1BDF462F-2928-FA4E-72C9-3F7835B6898F}"/>
          </ac:spMkLst>
        </pc:spChg>
        <pc:spChg chg="mod">
          <ac:chgData name="Diego Mandelli" userId="0250b4d7-e5ff-4346-9fdf-1471b8520920" providerId="ADAL" clId="{9574FEC4-F261-3049-8700-578C766A348E}" dt="2022-07-15T17:37:12.722" v="323" actId="20577"/>
          <ac:spMkLst>
            <pc:docMk/>
            <pc:sldMk cId="3273151793" sldId="370"/>
            <ac:spMk id="6" creationId="{029F519C-610A-19FC-1DC4-2E0FE00B3EA6}"/>
          </ac:spMkLst>
        </pc:spChg>
        <pc:spChg chg="del">
          <ac:chgData name="Diego Mandelli" userId="0250b4d7-e5ff-4346-9fdf-1471b8520920" providerId="ADAL" clId="{9574FEC4-F261-3049-8700-578C766A348E}" dt="2022-07-15T00:01:30.543" v="104" actId="21"/>
          <ac:spMkLst>
            <pc:docMk/>
            <pc:sldMk cId="3273151793" sldId="370"/>
            <ac:spMk id="7" creationId="{C918835D-A989-8BA7-D6FD-9939A587EE20}"/>
          </ac:spMkLst>
        </pc:spChg>
      </pc:sldChg>
      <pc:sldChg chg="modSp del mod modTransition">
        <pc:chgData name="Diego Mandelli" userId="0250b4d7-e5ff-4346-9fdf-1471b8520920" providerId="ADAL" clId="{9574FEC4-F261-3049-8700-578C766A348E}" dt="2022-07-22T20:33:12.705" v="1127" actId="2696"/>
        <pc:sldMkLst>
          <pc:docMk/>
          <pc:sldMk cId="610593603" sldId="371"/>
        </pc:sldMkLst>
        <pc:spChg chg="mod">
          <ac:chgData name="Diego Mandelli" userId="0250b4d7-e5ff-4346-9fdf-1471b8520920" providerId="ADAL" clId="{9574FEC4-F261-3049-8700-578C766A348E}" dt="2022-07-15T17:39:58.223" v="324"/>
          <ac:spMkLst>
            <pc:docMk/>
            <pc:sldMk cId="610593603" sldId="371"/>
            <ac:spMk id="2" creationId="{12E682B5-F049-698D-D8C9-687F0E82332C}"/>
          </ac:spMkLst>
        </pc:spChg>
        <pc:spChg chg="mod">
          <ac:chgData name="Diego Mandelli" userId="0250b4d7-e5ff-4346-9fdf-1471b8520920" providerId="ADAL" clId="{9574FEC4-F261-3049-8700-578C766A348E}" dt="2022-07-15T17:40:07.278" v="340" actId="14100"/>
          <ac:spMkLst>
            <pc:docMk/>
            <pc:sldMk cId="610593603" sldId="371"/>
            <ac:spMk id="3" creationId="{0EA93BA1-79F7-271A-C883-1E3C0D913EA5}"/>
          </ac:spMkLst>
        </pc:spChg>
      </pc:sldChg>
      <pc:sldChg chg="modSp del mod modTransition">
        <pc:chgData name="Diego Mandelli" userId="0250b4d7-e5ff-4346-9fdf-1471b8520920" providerId="ADAL" clId="{9574FEC4-F261-3049-8700-578C766A348E}" dt="2022-07-15T17:41:40.522" v="352" actId="2696"/>
        <pc:sldMkLst>
          <pc:docMk/>
          <pc:sldMk cId="4099480893" sldId="372"/>
        </pc:sldMkLst>
        <pc:spChg chg="mod">
          <ac:chgData name="Diego Mandelli" userId="0250b4d7-e5ff-4346-9fdf-1471b8520920" providerId="ADAL" clId="{9574FEC4-F261-3049-8700-578C766A348E}" dt="2022-07-15T17:41:25.213" v="347" actId="21"/>
          <ac:spMkLst>
            <pc:docMk/>
            <pc:sldMk cId="4099480893" sldId="372"/>
            <ac:spMk id="3" creationId="{0EA93BA1-79F7-271A-C883-1E3C0D913EA5}"/>
          </ac:spMkLst>
        </pc:spChg>
      </pc:sldChg>
      <pc:sldChg chg="addSp modSp mod modTransition">
        <pc:chgData name="Diego Mandelli" userId="0250b4d7-e5ff-4346-9fdf-1471b8520920" providerId="ADAL" clId="{9574FEC4-F261-3049-8700-578C766A348E}" dt="2022-07-24T20:29:52.994" v="1160" actId="20577"/>
        <pc:sldMkLst>
          <pc:docMk/>
          <pc:sldMk cId="1167261976" sldId="373"/>
        </pc:sldMkLst>
        <pc:spChg chg="mod">
          <ac:chgData name="Diego Mandelli" userId="0250b4d7-e5ff-4346-9fdf-1471b8520920" providerId="ADAL" clId="{9574FEC4-F261-3049-8700-578C766A348E}" dt="2022-07-15T17:48:36.836" v="361"/>
          <ac:spMkLst>
            <pc:docMk/>
            <pc:sldMk cId="1167261976" sldId="373"/>
            <ac:spMk id="2" creationId="{12E682B5-F049-698D-D8C9-687F0E82332C}"/>
          </ac:spMkLst>
        </pc:spChg>
        <pc:spChg chg="add mod">
          <ac:chgData name="Diego Mandelli" userId="0250b4d7-e5ff-4346-9fdf-1471b8520920" providerId="ADAL" clId="{9574FEC4-F261-3049-8700-578C766A348E}" dt="2022-07-24T20:09:49.223" v="1130"/>
          <ac:spMkLst>
            <pc:docMk/>
            <pc:sldMk cId="1167261976" sldId="373"/>
            <ac:spMk id="3" creationId="{FEC511B6-7C8D-1EF2-0DA4-4052374B5524}"/>
          </ac:spMkLst>
        </pc:spChg>
        <pc:spChg chg="mod">
          <ac:chgData name="Diego Mandelli" userId="0250b4d7-e5ff-4346-9fdf-1471b8520920" providerId="ADAL" clId="{9574FEC4-F261-3049-8700-578C766A348E}" dt="2022-07-24T20:29:52.994" v="1160" actId="20577"/>
          <ac:spMkLst>
            <pc:docMk/>
            <pc:sldMk cId="1167261976" sldId="373"/>
            <ac:spMk id="6" creationId="{57D812C5-C074-4CA8-E2F4-0099F33A6864}"/>
          </ac:spMkLst>
        </pc:spChg>
      </pc:sldChg>
      <pc:sldChg chg="addSp modSp mod modTransition">
        <pc:chgData name="Diego Mandelli" userId="0250b4d7-e5ff-4346-9fdf-1471b8520920" providerId="ADAL" clId="{9574FEC4-F261-3049-8700-578C766A348E}" dt="2022-07-24T20:09:49.223" v="1130"/>
        <pc:sldMkLst>
          <pc:docMk/>
          <pc:sldMk cId="894888724" sldId="374"/>
        </pc:sldMkLst>
        <pc:spChg chg="mod">
          <ac:chgData name="Diego Mandelli" userId="0250b4d7-e5ff-4346-9fdf-1471b8520920" providerId="ADAL" clId="{9574FEC4-F261-3049-8700-578C766A348E}" dt="2022-07-15T17:51:45.239" v="388" actId="20577"/>
          <ac:spMkLst>
            <pc:docMk/>
            <pc:sldMk cId="894888724" sldId="374"/>
            <ac:spMk id="3" creationId="{0EA93BA1-79F7-271A-C883-1E3C0D913EA5}"/>
          </ac:spMkLst>
        </pc:spChg>
        <pc:spChg chg="add mod">
          <ac:chgData name="Diego Mandelli" userId="0250b4d7-e5ff-4346-9fdf-1471b8520920" providerId="ADAL" clId="{9574FEC4-F261-3049-8700-578C766A348E}" dt="2022-07-24T20:09:49.223" v="1130"/>
          <ac:spMkLst>
            <pc:docMk/>
            <pc:sldMk cId="894888724" sldId="374"/>
            <ac:spMk id="4" creationId="{B9D678DD-A5CD-E52C-451E-FBEFA1112118}"/>
          </ac:spMkLst>
        </pc:spChg>
      </pc:sldChg>
      <pc:sldChg chg="addSp modSp mod modTransition">
        <pc:chgData name="Diego Mandelli" userId="0250b4d7-e5ff-4346-9fdf-1471b8520920" providerId="ADAL" clId="{9574FEC4-F261-3049-8700-578C766A348E}" dt="2022-07-24T20:09:49.223" v="1130"/>
        <pc:sldMkLst>
          <pc:docMk/>
          <pc:sldMk cId="2305760508" sldId="375"/>
        </pc:sldMkLst>
        <pc:spChg chg="add mod">
          <ac:chgData name="Diego Mandelli" userId="0250b4d7-e5ff-4346-9fdf-1471b8520920" providerId="ADAL" clId="{9574FEC4-F261-3049-8700-578C766A348E}" dt="2022-07-24T20:09:49.223" v="1130"/>
          <ac:spMkLst>
            <pc:docMk/>
            <pc:sldMk cId="2305760508" sldId="375"/>
            <ac:spMk id="3" creationId="{8E73BB4C-A07B-CB73-F6B6-48981467E78E}"/>
          </ac:spMkLst>
        </pc:spChg>
        <pc:spChg chg="mod">
          <ac:chgData name="Diego Mandelli" userId="0250b4d7-e5ff-4346-9fdf-1471b8520920" providerId="ADAL" clId="{9574FEC4-F261-3049-8700-578C766A348E}" dt="2022-07-15T18:02:36.621" v="452" actId="20577"/>
          <ac:spMkLst>
            <pc:docMk/>
            <pc:sldMk cId="2305760508" sldId="375"/>
            <ac:spMk id="4" creationId="{1AAF5293-F331-4B60-7905-D81789B27658}"/>
          </ac:spMkLst>
        </pc:spChg>
        <pc:spChg chg="mod">
          <ac:chgData name="Diego Mandelli" userId="0250b4d7-e5ff-4346-9fdf-1471b8520920" providerId="ADAL" clId="{9574FEC4-F261-3049-8700-578C766A348E}" dt="2022-07-22T20:34:09.080" v="1128" actId="1076"/>
          <ac:spMkLst>
            <pc:docMk/>
            <pc:sldMk cId="2305760508" sldId="375"/>
            <ac:spMk id="17" creationId="{2FD0AB1E-80B2-2E79-D3FB-02BE31196D58}"/>
          </ac:spMkLst>
        </pc:spChg>
      </pc:sldChg>
      <pc:sldChg chg="addSp delSp modSp del mod modTransition">
        <pc:chgData name="Diego Mandelli" userId="0250b4d7-e5ff-4346-9fdf-1471b8520920" providerId="ADAL" clId="{9574FEC4-F261-3049-8700-578C766A348E}" dt="2022-07-15T18:13:40.718" v="501" actId="2696"/>
        <pc:sldMkLst>
          <pc:docMk/>
          <pc:sldMk cId="900966214" sldId="376"/>
        </pc:sldMkLst>
        <pc:spChg chg="del">
          <ac:chgData name="Diego Mandelli" userId="0250b4d7-e5ff-4346-9fdf-1471b8520920" providerId="ADAL" clId="{9574FEC4-F261-3049-8700-578C766A348E}" dt="2022-07-15T18:04:08.544" v="461" actId="21"/>
          <ac:spMkLst>
            <pc:docMk/>
            <pc:sldMk cId="900966214" sldId="376"/>
            <ac:spMk id="3" creationId="{0EA93BA1-79F7-271A-C883-1E3C0D913EA5}"/>
          </ac:spMkLst>
        </pc:spChg>
        <pc:spChg chg="add del mod">
          <ac:chgData name="Diego Mandelli" userId="0250b4d7-e5ff-4346-9fdf-1471b8520920" providerId="ADAL" clId="{9574FEC4-F261-3049-8700-578C766A348E}" dt="2022-07-15T18:04:10.062" v="462" actId="478"/>
          <ac:spMkLst>
            <pc:docMk/>
            <pc:sldMk cId="900966214" sldId="376"/>
            <ac:spMk id="7" creationId="{EBB35766-F0B0-3C08-022B-96E47B49B0BA}"/>
          </ac:spMkLst>
        </pc:spChg>
        <pc:picChg chg="del">
          <ac:chgData name="Diego Mandelli" userId="0250b4d7-e5ff-4346-9fdf-1471b8520920" providerId="ADAL" clId="{9574FEC4-F261-3049-8700-578C766A348E}" dt="2022-07-15T18:04:20.749" v="466" actId="21"/>
          <ac:picMkLst>
            <pc:docMk/>
            <pc:sldMk cId="900966214" sldId="376"/>
            <ac:picMk id="4" creationId="{D457BDE9-D928-948B-5779-575E0DFE5696}"/>
          </ac:picMkLst>
        </pc:picChg>
        <pc:picChg chg="del">
          <ac:chgData name="Diego Mandelli" userId="0250b4d7-e5ff-4346-9fdf-1471b8520920" providerId="ADAL" clId="{9574FEC4-F261-3049-8700-578C766A348E}" dt="2022-07-15T18:04:20.749" v="466" actId="21"/>
          <ac:picMkLst>
            <pc:docMk/>
            <pc:sldMk cId="900966214" sldId="376"/>
            <ac:picMk id="5" creationId="{16D5CE57-55BF-15ED-E19E-E5EE3B45BAD9}"/>
          </ac:picMkLst>
        </pc:picChg>
      </pc:sldChg>
      <pc:sldChg chg="addSp modSp mod modTransition">
        <pc:chgData name="Diego Mandelli" userId="0250b4d7-e5ff-4346-9fdf-1471b8520920" providerId="ADAL" clId="{9574FEC4-F261-3049-8700-578C766A348E}" dt="2022-07-24T20:09:49.223" v="1130"/>
        <pc:sldMkLst>
          <pc:docMk/>
          <pc:sldMk cId="3881467678" sldId="377"/>
        </pc:sldMkLst>
        <pc:spChg chg="mod">
          <ac:chgData name="Diego Mandelli" userId="0250b4d7-e5ff-4346-9fdf-1471b8520920" providerId="ADAL" clId="{9574FEC4-F261-3049-8700-578C766A348E}" dt="2022-07-15T18:13:46.904" v="507" actId="20577"/>
          <ac:spMkLst>
            <pc:docMk/>
            <pc:sldMk cId="3881467678" sldId="377"/>
            <ac:spMk id="2" creationId="{12E682B5-F049-698D-D8C9-687F0E82332C}"/>
          </ac:spMkLst>
        </pc:spChg>
        <pc:spChg chg="add mod">
          <ac:chgData name="Diego Mandelli" userId="0250b4d7-e5ff-4346-9fdf-1471b8520920" providerId="ADAL" clId="{9574FEC4-F261-3049-8700-578C766A348E}" dt="2022-07-24T20:09:49.223" v="1130"/>
          <ac:spMkLst>
            <pc:docMk/>
            <pc:sldMk cId="3881467678" sldId="377"/>
            <ac:spMk id="3" creationId="{2B79C758-AC12-50DD-7D25-48CC47D60A38}"/>
          </ac:spMkLst>
        </pc:spChg>
        <pc:spChg chg="mod">
          <ac:chgData name="Diego Mandelli" userId="0250b4d7-e5ff-4346-9fdf-1471b8520920" providerId="ADAL" clId="{9574FEC4-F261-3049-8700-578C766A348E}" dt="2022-07-15T18:14:18.025" v="510" actId="20577"/>
          <ac:spMkLst>
            <pc:docMk/>
            <pc:sldMk cId="3881467678" sldId="377"/>
            <ac:spMk id="6" creationId="{D51FD07D-C611-4084-A677-F4DF5C5D0C58}"/>
          </ac:spMkLst>
        </pc:spChg>
        <pc:spChg chg="mod">
          <ac:chgData name="Diego Mandelli" userId="0250b4d7-e5ff-4346-9fdf-1471b8520920" providerId="ADAL" clId="{9574FEC4-F261-3049-8700-578C766A348E}" dt="2022-07-22T20:34:40.932" v="1129" actId="14100"/>
          <ac:spMkLst>
            <pc:docMk/>
            <pc:sldMk cId="3881467678" sldId="377"/>
            <ac:spMk id="17" creationId="{98FFA040-097E-0E0A-AD52-E352498B54B6}"/>
          </ac:spMkLst>
        </pc:spChg>
      </pc:sldChg>
      <pc:sldChg chg="addSp delSp modSp del mod modTransition delAnim">
        <pc:chgData name="Diego Mandelli" userId="0250b4d7-e5ff-4346-9fdf-1471b8520920" providerId="ADAL" clId="{9574FEC4-F261-3049-8700-578C766A348E}" dt="2022-07-15T18:16:55.387" v="534" actId="2696"/>
        <pc:sldMkLst>
          <pc:docMk/>
          <pc:sldMk cId="1733128279" sldId="378"/>
        </pc:sldMkLst>
        <pc:spChg chg="del mod">
          <ac:chgData name="Diego Mandelli" userId="0250b4d7-e5ff-4346-9fdf-1471b8520920" providerId="ADAL" clId="{9574FEC4-F261-3049-8700-578C766A348E}" dt="2022-07-15T18:15:59.995" v="519" actId="21"/>
          <ac:spMkLst>
            <pc:docMk/>
            <pc:sldMk cId="1733128279" sldId="378"/>
            <ac:spMk id="3" creationId="{0EA93BA1-79F7-271A-C883-1E3C0D913EA5}"/>
          </ac:spMkLst>
        </pc:spChg>
        <pc:spChg chg="add del mod">
          <ac:chgData name="Diego Mandelli" userId="0250b4d7-e5ff-4346-9fdf-1471b8520920" providerId="ADAL" clId="{9574FEC4-F261-3049-8700-578C766A348E}" dt="2022-07-15T18:16:05.664" v="521" actId="478"/>
          <ac:spMkLst>
            <pc:docMk/>
            <pc:sldMk cId="1733128279" sldId="378"/>
            <ac:spMk id="22" creationId="{C45BC746-4AA6-4BD7-F588-EAFFDFA7D31B}"/>
          </ac:spMkLst>
        </pc:spChg>
        <pc:picChg chg="del">
          <ac:chgData name="Diego Mandelli" userId="0250b4d7-e5ff-4346-9fdf-1471b8520920" providerId="ADAL" clId="{9574FEC4-F261-3049-8700-578C766A348E}" dt="2022-07-15T18:16:49.056" v="531" actId="21"/>
          <ac:picMkLst>
            <pc:docMk/>
            <pc:sldMk cId="1733128279" sldId="378"/>
            <ac:picMk id="4" creationId="{AF8D7F0C-7306-F97A-C419-F0F2D6E97E35}"/>
          </ac:picMkLst>
        </pc:picChg>
        <pc:picChg chg="del">
          <ac:chgData name="Diego Mandelli" userId="0250b4d7-e5ff-4346-9fdf-1471b8520920" providerId="ADAL" clId="{9574FEC4-F261-3049-8700-578C766A348E}" dt="2022-07-15T18:16:16.501" v="525" actId="21"/>
          <ac:picMkLst>
            <pc:docMk/>
            <pc:sldMk cId="1733128279" sldId="378"/>
            <ac:picMk id="5" creationId="{29F70A8A-1E02-D580-CB0B-2BA13F1AB226}"/>
          </ac:picMkLst>
        </pc:picChg>
        <pc:picChg chg="del">
          <ac:chgData name="Diego Mandelli" userId="0250b4d7-e5ff-4346-9fdf-1471b8520920" providerId="ADAL" clId="{9574FEC4-F261-3049-8700-578C766A348E}" dt="2022-07-15T18:16:07.569" v="522" actId="21"/>
          <ac:picMkLst>
            <pc:docMk/>
            <pc:sldMk cId="1733128279" sldId="378"/>
            <ac:picMk id="20" creationId="{6782E898-56B2-5FA2-EBED-FC43C60329CB}"/>
          </ac:picMkLst>
        </pc:picChg>
      </pc:sldChg>
      <pc:sldChg chg="addSp modSp mod modTransition">
        <pc:chgData name="Diego Mandelli" userId="0250b4d7-e5ff-4346-9fdf-1471b8520920" providerId="ADAL" clId="{9574FEC4-F261-3049-8700-578C766A348E}" dt="2022-07-24T20:09:49.223" v="1130"/>
        <pc:sldMkLst>
          <pc:docMk/>
          <pc:sldMk cId="79476662" sldId="379"/>
        </pc:sldMkLst>
        <pc:spChg chg="mod">
          <ac:chgData name="Diego Mandelli" userId="0250b4d7-e5ff-4346-9fdf-1471b8520920" providerId="ADAL" clId="{9574FEC4-F261-3049-8700-578C766A348E}" dt="2022-07-15T18:17:03.932" v="540" actId="20577"/>
          <ac:spMkLst>
            <pc:docMk/>
            <pc:sldMk cId="79476662" sldId="379"/>
            <ac:spMk id="2" creationId="{12E682B5-F049-698D-D8C9-687F0E82332C}"/>
          </ac:spMkLst>
        </pc:spChg>
        <pc:spChg chg="add mod">
          <ac:chgData name="Diego Mandelli" userId="0250b4d7-e5ff-4346-9fdf-1471b8520920" providerId="ADAL" clId="{9574FEC4-F261-3049-8700-578C766A348E}" dt="2022-07-24T20:09:49.223" v="1130"/>
          <ac:spMkLst>
            <pc:docMk/>
            <pc:sldMk cId="79476662" sldId="379"/>
            <ac:spMk id="3" creationId="{8D2CC7FC-3180-9D8E-63AF-C681657551B3}"/>
          </ac:spMkLst>
        </pc:spChg>
        <pc:spChg chg="mod">
          <ac:chgData name="Diego Mandelli" userId="0250b4d7-e5ff-4346-9fdf-1471b8520920" providerId="ADAL" clId="{9574FEC4-F261-3049-8700-578C766A348E}" dt="2022-07-15T00:05:12.842" v="157" actId="20577"/>
          <ac:spMkLst>
            <pc:docMk/>
            <pc:sldMk cId="79476662" sldId="379"/>
            <ac:spMk id="4" creationId="{9AA14195-A2C5-67E8-3A79-C5ACADF39957}"/>
          </ac:spMkLst>
        </pc:spChg>
        <pc:spChg chg="mod">
          <ac:chgData name="Diego Mandelli" userId="0250b4d7-e5ff-4346-9fdf-1471b8520920" providerId="ADAL" clId="{9574FEC4-F261-3049-8700-578C766A348E}" dt="2022-07-15T18:17:15.092" v="541" actId="1076"/>
          <ac:spMkLst>
            <pc:docMk/>
            <pc:sldMk cId="79476662" sldId="379"/>
            <ac:spMk id="17" creationId="{77D31E73-357E-9BD9-765D-558A70DAC22E}"/>
          </ac:spMkLst>
        </pc:spChg>
      </pc:sldChg>
      <pc:sldChg chg="addSp modSp mod modTransition">
        <pc:chgData name="Diego Mandelli" userId="0250b4d7-e5ff-4346-9fdf-1471b8520920" providerId="ADAL" clId="{9574FEC4-F261-3049-8700-578C766A348E}" dt="2022-07-24T20:09:49.223" v="1130"/>
        <pc:sldMkLst>
          <pc:docMk/>
          <pc:sldMk cId="3535726873" sldId="380"/>
        </pc:sldMkLst>
        <pc:spChg chg="mod">
          <ac:chgData name="Diego Mandelli" userId="0250b4d7-e5ff-4346-9fdf-1471b8520920" providerId="ADAL" clId="{9574FEC4-F261-3049-8700-578C766A348E}" dt="2022-07-22T20:26:45.068" v="1115" actId="20577"/>
          <ac:spMkLst>
            <pc:docMk/>
            <pc:sldMk cId="3535726873" sldId="380"/>
            <ac:spMk id="3" creationId="{0EA93BA1-79F7-271A-C883-1E3C0D913EA5}"/>
          </ac:spMkLst>
        </pc:spChg>
        <pc:spChg chg="add mod">
          <ac:chgData name="Diego Mandelli" userId="0250b4d7-e5ff-4346-9fdf-1471b8520920" providerId="ADAL" clId="{9574FEC4-F261-3049-8700-578C766A348E}" dt="2022-07-24T20:09:49.223" v="1130"/>
          <ac:spMkLst>
            <pc:docMk/>
            <pc:sldMk cId="3535726873" sldId="380"/>
            <ac:spMk id="6" creationId="{AA65BC23-80E1-23D0-10B1-6D0132734DAD}"/>
          </ac:spMkLst>
        </pc:spChg>
        <pc:picChg chg="mod">
          <ac:chgData name="Diego Mandelli" userId="0250b4d7-e5ff-4346-9fdf-1471b8520920" providerId="ADAL" clId="{9574FEC4-F261-3049-8700-578C766A348E}" dt="2022-07-15T18:22:51.013" v="566" actId="1035"/>
          <ac:picMkLst>
            <pc:docMk/>
            <pc:sldMk cId="3535726873" sldId="380"/>
            <ac:picMk id="4" creationId="{86FA3ACD-E2E1-7A20-1F93-8B96DBEF2FED}"/>
          </ac:picMkLst>
        </pc:picChg>
      </pc:sldChg>
      <pc:sldChg chg="addSp modSp mod ord modTransition">
        <pc:chgData name="Diego Mandelli" userId="0250b4d7-e5ff-4346-9fdf-1471b8520920" providerId="ADAL" clId="{9574FEC4-F261-3049-8700-578C766A348E}" dt="2022-07-24T20:48:58.764" v="1174" actId="20578"/>
        <pc:sldMkLst>
          <pc:docMk/>
          <pc:sldMk cId="239900310" sldId="381"/>
        </pc:sldMkLst>
        <pc:spChg chg="mod">
          <ac:chgData name="Diego Mandelli" userId="0250b4d7-e5ff-4346-9fdf-1471b8520920" providerId="ADAL" clId="{9574FEC4-F261-3049-8700-578C766A348E}" dt="2022-07-15T21:20:11.163" v="856" actId="20577"/>
          <ac:spMkLst>
            <pc:docMk/>
            <pc:sldMk cId="239900310" sldId="381"/>
            <ac:spMk id="2" creationId="{12E682B5-F049-698D-D8C9-687F0E82332C}"/>
          </ac:spMkLst>
        </pc:spChg>
        <pc:spChg chg="mod">
          <ac:chgData name="Diego Mandelli" userId="0250b4d7-e5ff-4346-9fdf-1471b8520920" providerId="ADAL" clId="{9574FEC4-F261-3049-8700-578C766A348E}" dt="2022-07-22T20:28:57.522" v="1123" actId="20577"/>
          <ac:spMkLst>
            <pc:docMk/>
            <pc:sldMk cId="239900310" sldId="381"/>
            <ac:spMk id="3" creationId="{0EA93BA1-79F7-271A-C883-1E3C0D913EA5}"/>
          </ac:spMkLst>
        </pc:spChg>
        <pc:spChg chg="add mod">
          <ac:chgData name="Diego Mandelli" userId="0250b4d7-e5ff-4346-9fdf-1471b8520920" providerId="ADAL" clId="{9574FEC4-F261-3049-8700-578C766A348E}" dt="2022-07-24T20:09:49.223" v="1130"/>
          <ac:spMkLst>
            <pc:docMk/>
            <pc:sldMk cId="239900310" sldId="381"/>
            <ac:spMk id="15" creationId="{8217475F-BF5E-63EB-880A-3DF8CC32F406}"/>
          </ac:spMkLst>
        </pc:spChg>
      </pc:sldChg>
      <pc:sldChg chg="addSp delSp modSp mod modTransition">
        <pc:chgData name="Diego Mandelli" userId="0250b4d7-e5ff-4346-9fdf-1471b8520920" providerId="ADAL" clId="{9574FEC4-F261-3049-8700-578C766A348E}" dt="2022-07-24T20:28:27.052" v="1158" actId="20577"/>
        <pc:sldMkLst>
          <pc:docMk/>
          <pc:sldMk cId="972322849" sldId="382"/>
        </pc:sldMkLst>
        <pc:spChg chg="mod">
          <ac:chgData name="Diego Mandelli" userId="0250b4d7-e5ff-4346-9fdf-1471b8520920" providerId="ADAL" clId="{9574FEC4-F261-3049-8700-578C766A348E}" dt="2022-07-15T17:40:55.667" v="346" actId="20577"/>
          <ac:spMkLst>
            <pc:docMk/>
            <pc:sldMk cId="972322849" sldId="382"/>
            <ac:spMk id="2" creationId="{12E682B5-F049-698D-D8C9-687F0E82332C}"/>
          </ac:spMkLst>
        </pc:spChg>
        <pc:spChg chg="mod">
          <ac:chgData name="Diego Mandelli" userId="0250b4d7-e5ff-4346-9fdf-1471b8520920" providerId="ADAL" clId="{9574FEC4-F261-3049-8700-578C766A348E}" dt="2022-07-24T20:28:27.052" v="1158" actId="20577"/>
          <ac:spMkLst>
            <pc:docMk/>
            <pc:sldMk cId="972322849" sldId="382"/>
            <ac:spMk id="3" creationId="{0EA93BA1-79F7-271A-C883-1E3C0D913EA5}"/>
          </ac:spMkLst>
        </pc:spChg>
        <pc:spChg chg="add mod">
          <ac:chgData name="Diego Mandelli" userId="0250b4d7-e5ff-4346-9fdf-1471b8520920" providerId="ADAL" clId="{9574FEC4-F261-3049-8700-578C766A348E}" dt="2022-07-14T23:40:32.186" v="59"/>
          <ac:spMkLst>
            <pc:docMk/>
            <pc:sldMk cId="972322849" sldId="382"/>
            <ac:spMk id="4" creationId="{0BCE8F55-10C7-13AB-4AA5-974D230BF2A5}"/>
          </ac:spMkLst>
        </pc:spChg>
        <pc:spChg chg="add mod">
          <ac:chgData name="Diego Mandelli" userId="0250b4d7-e5ff-4346-9fdf-1471b8520920" providerId="ADAL" clId="{9574FEC4-F261-3049-8700-578C766A348E}" dt="2022-07-24T20:09:49.223" v="1130"/>
          <ac:spMkLst>
            <pc:docMk/>
            <pc:sldMk cId="972322849" sldId="382"/>
            <ac:spMk id="5" creationId="{08A79AFF-C31D-3558-229A-894A401698E0}"/>
          </ac:spMkLst>
        </pc:spChg>
        <pc:spChg chg="del">
          <ac:chgData name="Diego Mandelli" userId="0250b4d7-e5ff-4346-9fdf-1471b8520920" providerId="ADAL" clId="{9574FEC4-F261-3049-8700-578C766A348E}" dt="2022-07-14T23:40:31.733" v="58" actId="478"/>
          <ac:spMkLst>
            <pc:docMk/>
            <pc:sldMk cId="972322849" sldId="382"/>
            <ac:spMk id="5" creationId="{CD4FD2D3-499F-6DBD-FA71-29BAD9CBE82E}"/>
          </ac:spMkLst>
        </pc:spChg>
        <pc:spChg chg="add mod">
          <ac:chgData name="Diego Mandelli" userId="0250b4d7-e5ff-4346-9fdf-1471b8520920" providerId="ADAL" clId="{9574FEC4-F261-3049-8700-578C766A348E}" dt="2022-07-14T23:40:32.186" v="59"/>
          <ac:spMkLst>
            <pc:docMk/>
            <pc:sldMk cId="972322849" sldId="382"/>
            <ac:spMk id="6" creationId="{EEA7F96C-E2CA-01DF-F229-F80EE3337F66}"/>
          </ac:spMkLst>
        </pc:spChg>
        <pc:spChg chg="del">
          <ac:chgData name="Diego Mandelli" userId="0250b4d7-e5ff-4346-9fdf-1471b8520920" providerId="ADAL" clId="{9574FEC4-F261-3049-8700-578C766A348E}" dt="2022-07-14T23:40:31.733" v="58" actId="478"/>
          <ac:spMkLst>
            <pc:docMk/>
            <pc:sldMk cId="972322849" sldId="382"/>
            <ac:spMk id="7" creationId="{4A02A180-3070-9A1A-9334-DC38DEF662C1}"/>
          </ac:spMkLst>
        </pc:spChg>
        <pc:spChg chg="del">
          <ac:chgData name="Diego Mandelli" userId="0250b4d7-e5ff-4346-9fdf-1471b8520920" providerId="ADAL" clId="{9574FEC4-F261-3049-8700-578C766A348E}" dt="2022-07-14T23:40:31.733" v="58" actId="478"/>
          <ac:spMkLst>
            <pc:docMk/>
            <pc:sldMk cId="972322849" sldId="382"/>
            <ac:spMk id="8" creationId="{AC4436DD-BA68-7AE3-4018-66A3A18D7E93}"/>
          </ac:spMkLst>
        </pc:spChg>
        <pc:spChg chg="add mod">
          <ac:chgData name="Diego Mandelli" userId="0250b4d7-e5ff-4346-9fdf-1471b8520920" providerId="ADAL" clId="{9574FEC4-F261-3049-8700-578C766A348E}" dt="2022-07-14T23:40:32.186" v="59"/>
          <ac:spMkLst>
            <pc:docMk/>
            <pc:sldMk cId="972322849" sldId="382"/>
            <ac:spMk id="9" creationId="{4F56D51D-87DE-D93F-F084-9F3BCC0B8610}"/>
          </ac:spMkLst>
        </pc:spChg>
        <pc:spChg chg="add mod">
          <ac:chgData name="Diego Mandelli" userId="0250b4d7-e5ff-4346-9fdf-1471b8520920" providerId="ADAL" clId="{9574FEC4-F261-3049-8700-578C766A348E}" dt="2022-07-14T23:40:32.186" v="59"/>
          <ac:spMkLst>
            <pc:docMk/>
            <pc:sldMk cId="972322849" sldId="382"/>
            <ac:spMk id="10" creationId="{CBC663D0-7D67-4FB4-7E7C-42AB08397660}"/>
          </ac:spMkLst>
        </pc:spChg>
        <pc:spChg chg="add mod">
          <ac:chgData name="Diego Mandelli" userId="0250b4d7-e5ff-4346-9fdf-1471b8520920" providerId="ADAL" clId="{9574FEC4-F261-3049-8700-578C766A348E}" dt="2022-07-14T23:40:32.186" v="59"/>
          <ac:spMkLst>
            <pc:docMk/>
            <pc:sldMk cId="972322849" sldId="382"/>
            <ac:spMk id="11" creationId="{F31AFDF8-092A-31D7-7AAE-00F5A1235BB8}"/>
          </ac:spMkLst>
        </pc:spChg>
        <pc:spChg chg="del">
          <ac:chgData name="Diego Mandelli" userId="0250b4d7-e5ff-4346-9fdf-1471b8520920" providerId="ADAL" clId="{9574FEC4-F261-3049-8700-578C766A348E}" dt="2022-07-14T23:40:31.733" v="58" actId="478"/>
          <ac:spMkLst>
            <pc:docMk/>
            <pc:sldMk cId="972322849" sldId="382"/>
            <ac:spMk id="12" creationId="{BDFDAC55-4586-0FBB-EF20-E8B8D0B8566B}"/>
          </ac:spMkLst>
        </pc:spChg>
        <pc:spChg chg="del">
          <ac:chgData name="Diego Mandelli" userId="0250b4d7-e5ff-4346-9fdf-1471b8520920" providerId="ADAL" clId="{9574FEC4-F261-3049-8700-578C766A348E}" dt="2022-07-14T23:40:31.733" v="58" actId="478"/>
          <ac:spMkLst>
            <pc:docMk/>
            <pc:sldMk cId="972322849" sldId="382"/>
            <ac:spMk id="13" creationId="{4B2D9D56-6020-EE19-06BC-E120B3A2B862}"/>
          </ac:spMkLst>
        </pc:spChg>
        <pc:spChg chg="add mod">
          <ac:chgData name="Diego Mandelli" userId="0250b4d7-e5ff-4346-9fdf-1471b8520920" providerId="ADAL" clId="{9574FEC4-F261-3049-8700-578C766A348E}" dt="2022-07-15T17:43:58.593" v="358" actId="20577"/>
          <ac:spMkLst>
            <pc:docMk/>
            <pc:sldMk cId="972322849" sldId="382"/>
            <ac:spMk id="14" creationId="{625A2A6B-4733-F0FF-E9FE-CA5EDB111E5D}"/>
          </ac:spMkLst>
        </pc:spChg>
        <pc:spChg chg="add mod">
          <ac:chgData name="Diego Mandelli" userId="0250b4d7-e5ff-4346-9fdf-1471b8520920" providerId="ADAL" clId="{9574FEC4-F261-3049-8700-578C766A348E}" dt="2022-07-14T23:40:32.186" v="59"/>
          <ac:spMkLst>
            <pc:docMk/>
            <pc:sldMk cId="972322849" sldId="382"/>
            <ac:spMk id="15" creationId="{A42970D2-DF4E-B66C-E29E-6CD97553EA70}"/>
          </ac:spMkLst>
        </pc:spChg>
        <pc:spChg chg="add mod">
          <ac:chgData name="Diego Mandelli" userId="0250b4d7-e5ff-4346-9fdf-1471b8520920" providerId="ADAL" clId="{9574FEC4-F261-3049-8700-578C766A348E}" dt="2022-07-14T23:40:32.186" v="59"/>
          <ac:spMkLst>
            <pc:docMk/>
            <pc:sldMk cId="972322849" sldId="382"/>
            <ac:spMk id="16" creationId="{CC3DD349-D794-CE79-F7C4-2CC24B672DDD}"/>
          </ac:spMkLst>
        </pc:spChg>
        <pc:spChg chg="add mod">
          <ac:chgData name="Diego Mandelli" userId="0250b4d7-e5ff-4346-9fdf-1471b8520920" providerId="ADAL" clId="{9574FEC4-F261-3049-8700-578C766A348E}" dt="2022-07-15T17:44:01.799" v="359" actId="1076"/>
          <ac:spMkLst>
            <pc:docMk/>
            <pc:sldMk cId="972322849" sldId="382"/>
            <ac:spMk id="17" creationId="{18F31AA1-AFFC-4FC8-D243-70FBF3C678B4}"/>
          </ac:spMkLst>
        </pc:spChg>
        <pc:spChg chg="del">
          <ac:chgData name="Diego Mandelli" userId="0250b4d7-e5ff-4346-9fdf-1471b8520920" providerId="ADAL" clId="{9574FEC4-F261-3049-8700-578C766A348E}" dt="2022-07-14T23:40:31.733" v="58" actId="478"/>
          <ac:spMkLst>
            <pc:docMk/>
            <pc:sldMk cId="972322849" sldId="382"/>
            <ac:spMk id="18" creationId="{58C4242C-DC7A-50B7-BC5B-20B08C6DF0CB}"/>
          </ac:spMkLst>
        </pc:spChg>
        <pc:spChg chg="del">
          <ac:chgData name="Diego Mandelli" userId="0250b4d7-e5ff-4346-9fdf-1471b8520920" providerId="ADAL" clId="{9574FEC4-F261-3049-8700-578C766A348E}" dt="2022-07-14T23:40:31.733" v="58" actId="478"/>
          <ac:spMkLst>
            <pc:docMk/>
            <pc:sldMk cId="972322849" sldId="382"/>
            <ac:spMk id="19" creationId="{8DBA3D3F-059C-F2E4-DE73-7612D2B8DC59}"/>
          </ac:spMkLst>
        </pc:spChg>
        <pc:spChg chg="del">
          <ac:chgData name="Diego Mandelli" userId="0250b4d7-e5ff-4346-9fdf-1471b8520920" providerId="ADAL" clId="{9574FEC4-F261-3049-8700-578C766A348E}" dt="2022-07-14T23:40:31.733" v="58" actId="478"/>
          <ac:spMkLst>
            <pc:docMk/>
            <pc:sldMk cId="972322849" sldId="382"/>
            <ac:spMk id="20" creationId="{D914A0F7-C256-ACE3-5A4E-F361B745BF2A}"/>
          </ac:spMkLst>
        </pc:spChg>
        <pc:spChg chg="del">
          <ac:chgData name="Diego Mandelli" userId="0250b4d7-e5ff-4346-9fdf-1471b8520920" providerId="ADAL" clId="{9574FEC4-F261-3049-8700-578C766A348E}" dt="2022-07-14T23:40:31.733" v="58" actId="478"/>
          <ac:spMkLst>
            <pc:docMk/>
            <pc:sldMk cId="972322849" sldId="382"/>
            <ac:spMk id="21" creationId="{689A261A-4175-3FEB-9607-E7369B84D1A3}"/>
          </ac:spMkLst>
        </pc:spChg>
      </pc:sldChg>
      <pc:sldChg chg="addSp delSp modSp mod modTransition">
        <pc:chgData name="Diego Mandelli" userId="0250b4d7-e5ff-4346-9fdf-1471b8520920" providerId="ADAL" clId="{9574FEC4-F261-3049-8700-578C766A348E}" dt="2022-07-24T20:09:49.223" v="1130"/>
        <pc:sldMkLst>
          <pc:docMk/>
          <pc:sldMk cId="4272170566" sldId="383"/>
        </pc:sldMkLst>
        <pc:spChg chg="mod">
          <ac:chgData name="Diego Mandelli" userId="0250b4d7-e5ff-4346-9fdf-1471b8520920" providerId="ADAL" clId="{9574FEC4-F261-3049-8700-578C766A348E}" dt="2022-07-15T18:03:56.515" v="460" actId="20577"/>
          <ac:spMkLst>
            <pc:docMk/>
            <pc:sldMk cId="4272170566" sldId="383"/>
            <ac:spMk id="2" creationId="{12E682B5-F049-698D-D8C9-687F0E82332C}"/>
          </ac:spMkLst>
        </pc:spChg>
        <pc:spChg chg="del">
          <ac:chgData name="Diego Mandelli" userId="0250b4d7-e5ff-4346-9fdf-1471b8520920" providerId="ADAL" clId="{9574FEC4-F261-3049-8700-578C766A348E}" dt="2022-07-15T18:04:14.151" v="463" actId="478"/>
          <ac:spMkLst>
            <pc:docMk/>
            <pc:sldMk cId="4272170566" sldId="383"/>
            <ac:spMk id="3" creationId="{0EA93BA1-79F7-271A-C883-1E3C0D913EA5}"/>
          </ac:spMkLst>
        </pc:spChg>
        <pc:spChg chg="add mod">
          <ac:chgData name="Diego Mandelli" userId="0250b4d7-e5ff-4346-9fdf-1471b8520920" providerId="ADAL" clId="{9574FEC4-F261-3049-8700-578C766A348E}" dt="2022-07-24T20:09:49.223" v="1130"/>
          <ac:spMkLst>
            <pc:docMk/>
            <pc:sldMk cId="4272170566" sldId="383"/>
            <ac:spMk id="3" creationId="{F12B1312-2AB8-4F4C-5059-CCBB7F4AEB0C}"/>
          </ac:spMkLst>
        </pc:spChg>
        <pc:spChg chg="add mod">
          <ac:chgData name="Diego Mandelli" userId="0250b4d7-e5ff-4346-9fdf-1471b8520920" providerId="ADAL" clId="{9574FEC4-F261-3049-8700-578C766A348E}" dt="2022-07-14T23:40:46.233" v="62"/>
          <ac:spMkLst>
            <pc:docMk/>
            <pc:sldMk cId="4272170566" sldId="383"/>
            <ac:spMk id="4" creationId="{609E1094-B04C-4E14-75E8-47F48CFDB4AB}"/>
          </ac:spMkLst>
        </pc:spChg>
        <pc:spChg chg="del">
          <ac:chgData name="Diego Mandelli" userId="0250b4d7-e5ff-4346-9fdf-1471b8520920" providerId="ADAL" clId="{9574FEC4-F261-3049-8700-578C766A348E}" dt="2022-07-14T23:40:45.822" v="61" actId="478"/>
          <ac:spMkLst>
            <pc:docMk/>
            <pc:sldMk cId="4272170566" sldId="383"/>
            <ac:spMk id="5" creationId="{52BB9850-CFAB-C5F9-0AC5-CE73238365F9}"/>
          </ac:spMkLst>
        </pc:spChg>
        <pc:spChg chg="add mod">
          <ac:chgData name="Diego Mandelli" userId="0250b4d7-e5ff-4346-9fdf-1471b8520920" providerId="ADAL" clId="{9574FEC4-F261-3049-8700-578C766A348E}" dt="2022-07-14T23:40:46.233" v="62"/>
          <ac:spMkLst>
            <pc:docMk/>
            <pc:sldMk cId="4272170566" sldId="383"/>
            <ac:spMk id="6" creationId="{DCA7834A-DBBD-AE0E-52C2-97518464A012}"/>
          </ac:spMkLst>
        </pc:spChg>
        <pc:spChg chg="del">
          <ac:chgData name="Diego Mandelli" userId="0250b4d7-e5ff-4346-9fdf-1471b8520920" providerId="ADAL" clId="{9574FEC4-F261-3049-8700-578C766A348E}" dt="2022-07-14T23:40:45.822" v="61" actId="478"/>
          <ac:spMkLst>
            <pc:docMk/>
            <pc:sldMk cId="4272170566" sldId="383"/>
            <ac:spMk id="7" creationId="{0CA709F9-CF92-38C7-54BE-AF993E80034A}"/>
          </ac:spMkLst>
        </pc:spChg>
        <pc:spChg chg="add del mod">
          <ac:chgData name="Diego Mandelli" userId="0250b4d7-e5ff-4346-9fdf-1471b8520920" providerId="ADAL" clId="{9574FEC4-F261-3049-8700-578C766A348E}" dt="2022-07-15T18:04:15.993" v="464" actId="478"/>
          <ac:spMkLst>
            <pc:docMk/>
            <pc:sldMk cId="4272170566" sldId="383"/>
            <ac:spMk id="7" creationId="{A8F9676F-6259-934B-FA8A-9579F4FBD33B}"/>
          </ac:spMkLst>
        </pc:spChg>
        <pc:spChg chg="del">
          <ac:chgData name="Diego Mandelli" userId="0250b4d7-e5ff-4346-9fdf-1471b8520920" providerId="ADAL" clId="{9574FEC4-F261-3049-8700-578C766A348E}" dt="2022-07-14T23:40:45.822" v="61" actId="478"/>
          <ac:spMkLst>
            <pc:docMk/>
            <pc:sldMk cId="4272170566" sldId="383"/>
            <ac:spMk id="8" creationId="{096C2553-11D4-449F-A355-4D41474B006E}"/>
          </ac:spMkLst>
        </pc:spChg>
        <pc:spChg chg="add mod">
          <ac:chgData name="Diego Mandelli" userId="0250b4d7-e5ff-4346-9fdf-1471b8520920" providerId="ADAL" clId="{9574FEC4-F261-3049-8700-578C766A348E}" dt="2022-07-22T20:25:40.747" v="1107" actId="20577"/>
          <ac:spMkLst>
            <pc:docMk/>
            <pc:sldMk cId="4272170566" sldId="383"/>
            <ac:spMk id="8" creationId="{55BC1E2A-0AA2-E630-2807-0EECAACCFE89}"/>
          </ac:spMkLst>
        </pc:spChg>
        <pc:spChg chg="add mod">
          <ac:chgData name="Diego Mandelli" userId="0250b4d7-e5ff-4346-9fdf-1471b8520920" providerId="ADAL" clId="{9574FEC4-F261-3049-8700-578C766A348E}" dt="2022-07-14T23:40:46.233" v="62"/>
          <ac:spMkLst>
            <pc:docMk/>
            <pc:sldMk cId="4272170566" sldId="383"/>
            <ac:spMk id="9" creationId="{CA6DE4BF-3546-48BB-10C4-B57152786098}"/>
          </ac:spMkLst>
        </pc:spChg>
        <pc:spChg chg="add mod">
          <ac:chgData name="Diego Mandelli" userId="0250b4d7-e5ff-4346-9fdf-1471b8520920" providerId="ADAL" clId="{9574FEC4-F261-3049-8700-578C766A348E}" dt="2022-07-14T23:40:46.233" v="62"/>
          <ac:spMkLst>
            <pc:docMk/>
            <pc:sldMk cId="4272170566" sldId="383"/>
            <ac:spMk id="10" creationId="{93B791B8-E064-ED3C-2EE9-86CC177247D9}"/>
          </ac:spMkLst>
        </pc:spChg>
        <pc:spChg chg="add mod">
          <ac:chgData name="Diego Mandelli" userId="0250b4d7-e5ff-4346-9fdf-1471b8520920" providerId="ADAL" clId="{9574FEC4-F261-3049-8700-578C766A348E}" dt="2022-07-14T23:40:46.233" v="62"/>
          <ac:spMkLst>
            <pc:docMk/>
            <pc:sldMk cId="4272170566" sldId="383"/>
            <ac:spMk id="11" creationId="{121601FA-9B3E-A272-677D-BE0013F6B7BD}"/>
          </ac:spMkLst>
        </pc:spChg>
        <pc:spChg chg="del">
          <ac:chgData name="Diego Mandelli" userId="0250b4d7-e5ff-4346-9fdf-1471b8520920" providerId="ADAL" clId="{9574FEC4-F261-3049-8700-578C766A348E}" dt="2022-07-14T23:40:45.822" v="61" actId="478"/>
          <ac:spMkLst>
            <pc:docMk/>
            <pc:sldMk cId="4272170566" sldId="383"/>
            <ac:spMk id="12" creationId="{D7886DC7-CEE6-55C1-D0F4-9F02942D22B9}"/>
          </ac:spMkLst>
        </pc:spChg>
        <pc:spChg chg="del">
          <ac:chgData name="Diego Mandelli" userId="0250b4d7-e5ff-4346-9fdf-1471b8520920" providerId="ADAL" clId="{9574FEC4-F261-3049-8700-578C766A348E}" dt="2022-07-14T23:40:45.822" v="61" actId="478"/>
          <ac:spMkLst>
            <pc:docMk/>
            <pc:sldMk cId="4272170566" sldId="383"/>
            <ac:spMk id="13" creationId="{C117AB4A-B2A1-87B1-8B6A-0B5A623AA170}"/>
          </ac:spMkLst>
        </pc:spChg>
        <pc:spChg chg="add mod">
          <ac:chgData name="Diego Mandelli" userId="0250b4d7-e5ff-4346-9fdf-1471b8520920" providerId="ADAL" clId="{9574FEC4-F261-3049-8700-578C766A348E}" dt="2022-07-14T23:40:46.233" v="62"/>
          <ac:spMkLst>
            <pc:docMk/>
            <pc:sldMk cId="4272170566" sldId="383"/>
            <ac:spMk id="14" creationId="{490DE22C-D2D7-E41C-0C2A-40BBCFB8EA98}"/>
          </ac:spMkLst>
        </pc:spChg>
        <pc:spChg chg="add mod">
          <ac:chgData name="Diego Mandelli" userId="0250b4d7-e5ff-4346-9fdf-1471b8520920" providerId="ADAL" clId="{9574FEC4-F261-3049-8700-578C766A348E}" dt="2022-07-14T23:40:46.233" v="62"/>
          <ac:spMkLst>
            <pc:docMk/>
            <pc:sldMk cId="4272170566" sldId="383"/>
            <ac:spMk id="15" creationId="{C03DBF56-99CC-159F-E52D-2E53F183B9C5}"/>
          </ac:spMkLst>
        </pc:spChg>
        <pc:spChg chg="add mod">
          <ac:chgData name="Diego Mandelli" userId="0250b4d7-e5ff-4346-9fdf-1471b8520920" providerId="ADAL" clId="{9574FEC4-F261-3049-8700-578C766A348E}" dt="2022-07-14T23:40:46.233" v="62"/>
          <ac:spMkLst>
            <pc:docMk/>
            <pc:sldMk cId="4272170566" sldId="383"/>
            <ac:spMk id="16" creationId="{3A31C503-B4E5-C3A1-B23B-8E1D505FE8FD}"/>
          </ac:spMkLst>
        </pc:spChg>
        <pc:spChg chg="add mod">
          <ac:chgData name="Diego Mandelli" userId="0250b4d7-e5ff-4346-9fdf-1471b8520920" providerId="ADAL" clId="{9574FEC4-F261-3049-8700-578C766A348E}" dt="2022-07-14T23:40:52.919" v="64" actId="14100"/>
          <ac:spMkLst>
            <pc:docMk/>
            <pc:sldMk cId="4272170566" sldId="383"/>
            <ac:spMk id="17" creationId="{0EEC03FB-F5E6-F3C7-D0E2-58B9731D2FB6}"/>
          </ac:spMkLst>
        </pc:spChg>
        <pc:spChg chg="del">
          <ac:chgData name="Diego Mandelli" userId="0250b4d7-e5ff-4346-9fdf-1471b8520920" providerId="ADAL" clId="{9574FEC4-F261-3049-8700-578C766A348E}" dt="2022-07-14T23:40:45.822" v="61" actId="478"/>
          <ac:spMkLst>
            <pc:docMk/>
            <pc:sldMk cId="4272170566" sldId="383"/>
            <ac:spMk id="18" creationId="{DCE5724A-D8B7-9E6D-46E3-2C61663BE20D}"/>
          </ac:spMkLst>
        </pc:spChg>
        <pc:spChg chg="del">
          <ac:chgData name="Diego Mandelli" userId="0250b4d7-e5ff-4346-9fdf-1471b8520920" providerId="ADAL" clId="{9574FEC4-F261-3049-8700-578C766A348E}" dt="2022-07-14T23:40:45.822" v="61" actId="478"/>
          <ac:spMkLst>
            <pc:docMk/>
            <pc:sldMk cId="4272170566" sldId="383"/>
            <ac:spMk id="19" creationId="{4BCBAE77-0A36-61BF-200B-B676813CF410}"/>
          </ac:spMkLst>
        </pc:spChg>
        <pc:spChg chg="del">
          <ac:chgData name="Diego Mandelli" userId="0250b4d7-e5ff-4346-9fdf-1471b8520920" providerId="ADAL" clId="{9574FEC4-F261-3049-8700-578C766A348E}" dt="2022-07-14T23:40:45.822" v="61" actId="478"/>
          <ac:spMkLst>
            <pc:docMk/>
            <pc:sldMk cId="4272170566" sldId="383"/>
            <ac:spMk id="20" creationId="{E2D3B8C4-9F8C-035E-F6E5-B07783CADD9C}"/>
          </ac:spMkLst>
        </pc:spChg>
        <pc:spChg chg="del">
          <ac:chgData name="Diego Mandelli" userId="0250b4d7-e5ff-4346-9fdf-1471b8520920" providerId="ADAL" clId="{9574FEC4-F261-3049-8700-578C766A348E}" dt="2022-07-14T23:40:45.822" v="61" actId="478"/>
          <ac:spMkLst>
            <pc:docMk/>
            <pc:sldMk cId="4272170566" sldId="383"/>
            <ac:spMk id="21" creationId="{984E246E-95B5-DDB8-5E2A-BCEA4AA743B2}"/>
          </ac:spMkLst>
        </pc:spChg>
        <pc:picChg chg="add mod">
          <ac:chgData name="Diego Mandelli" userId="0250b4d7-e5ff-4346-9fdf-1471b8520920" providerId="ADAL" clId="{9574FEC4-F261-3049-8700-578C766A348E}" dt="2022-07-15T18:13:35.655" v="500" actId="1076"/>
          <ac:picMkLst>
            <pc:docMk/>
            <pc:sldMk cId="4272170566" sldId="383"/>
            <ac:picMk id="12" creationId="{1C338ED6-9234-852B-6358-9DE8F92316CF}"/>
          </ac:picMkLst>
        </pc:picChg>
        <pc:picChg chg="add mod">
          <ac:chgData name="Diego Mandelli" userId="0250b4d7-e5ff-4346-9fdf-1471b8520920" providerId="ADAL" clId="{9574FEC4-F261-3049-8700-578C766A348E}" dt="2022-07-15T18:13:32.904" v="499" actId="1076"/>
          <ac:picMkLst>
            <pc:docMk/>
            <pc:sldMk cId="4272170566" sldId="383"/>
            <ac:picMk id="13" creationId="{25A54552-C4D3-FBF2-2C22-A8810CE38165}"/>
          </ac:picMkLst>
        </pc:picChg>
      </pc:sldChg>
      <pc:sldChg chg="addSp delSp modSp mod modTransition modAnim">
        <pc:chgData name="Diego Mandelli" userId="0250b4d7-e5ff-4346-9fdf-1471b8520920" providerId="ADAL" clId="{9574FEC4-F261-3049-8700-578C766A348E}" dt="2022-07-24T20:31:18.618" v="1166" actId="5793"/>
        <pc:sldMkLst>
          <pc:docMk/>
          <pc:sldMk cId="3209238640" sldId="384"/>
        </pc:sldMkLst>
        <pc:spChg chg="mod">
          <ac:chgData name="Diego Mandelli" userId="0250b4d7-e5ff-4346-9fdf-1471b8520920" providerId="ADAL" clId="{9574FEC4-F261-3049-8700-578C766A348E}" dt="2022-07-15T18:14:28.836" v="516" actId="20577"/>
          <ac:spMkLst>
            <pc:docMk/>
            <pc:sldMk cId="3209238640" sldId="384"/>
            <ac:spMk id="2" creationId="{12E682B5-F049-698D-D8C9-687F0E82332C}"/>
          </ac:spMkLst>
        </pc:spChg>
        <pc:spChg chg="del mod">
          <ac:chgData name="Diego Mandelli" userId="0250b4d7-e5ff-4346-9fdf-1471b8520920" providerId="ADAL" clId="{9574FEC4-F261-3049-8700-578C766A348E}" dt="2022-07-15T18:14:37.549" v="517" actId="478"/>
          <ac:spMkLst>
            <pc:docMk/>
            <pc:sldMk cId="3209238640" sldId="384"/>
            <ac:spMk id="3" creationId="{0EA93BA1-79F7-271A-C883-1E3C0D913EA5}"/>
          </ac:spMkLst>
        </pc:spChg>
        <pc:spChg chg="add mod">
          <ac:chgData name="Diego Mandelli" userId="0250b4d7-e5ff-4346-9fdf-1471b8520920" providerId="ADAL" clId="{9574FEC4-F261-3049-8700-578C766A348E}" dt="2022-07-24T20:09:49.223" v="1130"/>
          <ac:spMkLst>
            <pc:docMk/>
            <pc:sldMk cId="3209238640" sldId="384"/>
            <ac:spMk id="3" creationId="{31BAB9B7-904C-4919-1CF1-940FC28F18E5}"/>
          </ac:spMkLst>
        </pc:spChg>
        <pc:spChg chg="add mod">
          <ac:chgData name="Diego Mandelli" userId="0250b4d7-e5ff-4346-9fdf-1471b8520920" providerId="ADAL" clId="{9574FEC4-F261-3049-8700-578C766A348E}" dt="2022-07-15T18:16:27.010" v="528" actId="1076"/>
          <ac:spMkLst>
            <pc:docMk/>
            <pc:sldMk cId="3209238640" sldId="384"/>
            <ac:spMk id="4" creationId="{C9FA5874-6E2F-1346-891E-DAFAAD950404}"/>
          </ac:spMkLst>
        </pc:spChg>
        <pc:spChg chg="del">
          <ac:chgData name="Diego Mandelli" userId="0250b4d7-e5ff-4346-9fdf-1471b8520920" providerId="ADAL" clId="{9574FEC4-F261-3049-8700-578C766A348E}" dt="2022-07-14T23:40:59.068" v="65" actId="478"/>
          <ac:spMkLst>
            <pc:docMk/>
            <pc:sldMk cId="3209238640" sldId="384"/>
            <ac:spMk id="5" creationId="{98B9FD83-5100-A24D-0B4C-C08904E46EAD}"/>
          </ac:spMkLst>
        </pc:spChg>
        <pc:spChg chg="add mod">
          <ac:chgData name="Diego Mandelli" userId="0250b4d7-e5ff-4346-9fdf-1471b8520920" providerId="ADAL" clId="{9574FEC4-F261-3049-8700-578C766A348E}" dt="2022-07-15T18:16:27.010" v="528" actId="1076"/>
          <ac:spMkLst>
            <pc:docMk/>
            <pc:sldMk cId="3209238640" sldId="384"/>
            <ac:spMk id="6" creationId="{EBD20545-D951-64D3-F6FB-861A0B385CEC}"/>
          </ac:spMkLst>
        </pc:spChg>
        <pc:spChg chg="add del mod">
          <ac:chgData name="Diego Mandelli" userId="0250b4d7-e5ff-4346-9fdf-1471b8520920" providerId="ADAL" clId="{9574FEC4-F261-3049-8700-578C766A348E}" dt="2022-07-15T18:14:39.581" v="518" actId="478"/>
          <ac:spMkLst>
            <pc:docMk/>
            <pc:sldMk cId="3209238640" sldId="384"/>
            <ac:spMk id="7" creationId="{5A756596-BC60-84AE-53A3-6CFF63D259C0}"/>
          </ac:spMkLst>
        </pc:spChg>
        <pc:spChg chg="del">
          <ac:chgData name="Diego Mandelli" userId="0250b4d7-e5ff-4346-9fdf-1471b8520920" providerId="ADAL" clId="{9574FEC4-F261-3049-8700-578C766A348E}" dt="2022-07-14T23:40:59.068" v="65" actId="478"/>
          <ac:spMkLst>
            <pc:docMk/>
            <pc:sldMk cId="3209238640" sldId="384"/>
            <ac:spMk id="7" creationId="{E7A9D863-43B4-41C8-24BE-C5C03F7936F3}"/>
          </ac:spMkLst>
        </pc:spChg>
        <pc:spChg chg="del">
          <ac:chgData name="Diego Mandelli" userId="0250b4d7-e5ff-4346-9fdf-1471b8520920" providerId="ADAL" clId="{9574FEC4-F261-3049-8700-578C766A348E}" dt="2022-07-14T23:40:59.068" v="65" actId="478"/>
          <ac:spMkLst>
            <pc:docMk/>
            <pc:sldMk cId="3209238640" sldId="384"/>
            <ac:spMk id="8" creationId="{0FD80D9A-19D8-F9D7-AC7A-B6FD99C416B7}"/>
          </ac:spMkLst>
        </pc:spChg>
        <pc:spChg chg="add mod">
          <ac:chgData name="Diego Mandelli" userId="0250b4d7-e5ff-4346-9fdf-1471b8520920" providerId="ADAL" clId="{9574FEC4-F261-3049-8700-578C766A348E}" dt="2022-07-24T20:31:18.618" v="1166" actId="5793"/>
          <ac:spMkLst>
            <pc:docMk/>
            <pc:sldMk cId="3209238640" sldId="384"/>
            <ac:spMk id="8" creationId="{DB885BAC-2169-C1D3-6540-7C28DE6CFD29}"/>
          </ac:spMkLst>
        </pc:spChg>
        <pc:spChg chg="add mod">
          <ac:chgData name="Diego Mandelli" userId="0250b4d7-e5ff-4346-9fdf-1471b8520920" providerId="ADAL" clId="{9574FEC4-F261-3049-8700-578C766A348E}" dt="2022-07-15T18:16:27.010" v="528" actId="1076"/>
          <ac:spMkLst>
            <pc:docMk/>
            <pc:sldMk cId="3209238640" sldId="384"/>
            <ac:spMk id="9" creationId="{A164A112-8ED1-4D88-452D-FF2559E17070}"/>
          </ac:spMkLst>
        </pc:spChg>
        <pc:spChg chg="add mod">
          <ac:chgData name="Diego Mandelli" userId="0250b4d7-e5ff-4346-9fdf-1471b8520920" providerId="ADAL" clId="{9574FEC4-F261-3049-8700-578C766A348E}" dt="2022-07-15T18:16:27.010" v="528" actId="1076"/>
          <ac:spMkLst>
            <pc:docMk/>
            <pc:sldMk cId="3209238640" sldId="384"/>
            <ac:spMk id="10" creationId="{82B9AE6C-9595-01D6-A691-904A209AF140}"/>
          </ac:spMkLst>
        </pc:spChg>
        <pc:spChg chg="add mod">
          <ac:chgData name="Diego Mandelli" userId="0250b4d7-e5ff-4346-9fdf-1471b8520920" providerId="ADAL" clId="{9574FEC4-F261-3049-8700-578C766A348E}" dt="2022-07-15T18:16:27.010" v="528" actId="1076"/>
          <ac:spMkLst>
            <pc:docMk/>
            <pc:sldMk cId="3209238640" sldId="384"/>
            <ac:spMk id="11" creationId="{CCC90305-FF2F-0EB7-8BE7-003900447F00}"/>
          </ac:spMkLst>
        </pc:spChg>
        <pc:spChg chg="del">
          <ac:chgData name="Diego Mandelli" userId="0250b4d7-e5ff-4346-9fdf-1471b8520920" providerId="ADAL" clId="{9574FEC4-F261-3049-8700-578C766A348E}" dt="2022-07-14T23:40:59.068" v="65" actId="478"/>
          <ac:spMkLst>
            <pc:docMk/>
            <pc:sldMk cId="3209238640" sldId="384"/>
            <ac:spMk id="12" creationId="{E45B2903-0A83-438A-2800-7BE6A24D9421}"/>
          </ac:spMkLst>
        </pc:spChg>
        <pc:spChg chg="del">
          <ac:chgData name="Diego Mandelli" userId="0250b4d7-e5ff-4346-9fdf-1471b8520920" providerId="ADAL" clId="{9574FEC4-F261-3049-8700-578C766A348E}" dt="2022-07-14T23:40:59.068" v="65" actId="478"/>
          <ac:spMkLst>
            <pc:docMk/>
            <pc:sldMk cId="3209238640" sldId="384"/>
            <ac:spMk id="13" creationId="{A91AEFC9-B6F4-425F-BAEA-C72B0CB44BB9}"/>
          </ac:spMkLst>
        </pc:spChg>
        <pc:spChg chg="add mod">
          <ac:chgData name="Diego Mandelli" userId="0250b4d7-e5ff-4346-9fdf-1471b8520920" providerId="ADAL" clId="{9574FEC4-F261-3049-8700-578C766A348E}" dt="2022-07-15T18:16:27.010" v="528" actId="1076"/>
          <ac:spMkLst>
            <pc:docMk/>
            <pc:sldMk cId="3209238640" sldId="384"/>
            <ac:spMk id="14" creationId="{40C7F321-33F9-47E0-0A56-E1AFB7046B8C}"/>
          </ac:spMkLst>
        </pc:spChg>
        <pc:spChg chg="add mod">
          <ac:chgData name="Diego Mandelli" userId="0250b4d7-e5ff-4346-9fdf-1471b8520920" providerId="ADAL" clId="{9574FEC4-F261-3049-8700-578C766A348E}" dt="2022-07-15T18:16:27.010" v="528" actId="1076"/>
          <ac:spMkLst>
            <pc:docMk/>
            <pc:sldMk cId="3209238640" sldId="384"/>
            <ac:spMk id="15" creationId="{105350B4-B71F-61B9-2BC2-4151CA78882D}"/>
          </ac:spMkLst>
        </pc:spChg>
        <pc:spChg chg="add mod">
          <ac:chgData name="Diego Mandelli" userId="0250b4d7-e5ff-4346-9fdf-1471b8520920" providerId="ADAL" clId="{9574FEC4-F261-3049-8700-578C766A348E}" dt="2022-07-15T18:16:27.010" v="528" actId="1076"/>
          <ac:spMkLst>
            <pc:docMk/>
            <pc:sldMk cId="3209238640" sldId="384"/>
            <ac:spMk id="16" creationId="{F11CC25F-CC47-5F27-B7C1-EA7D1072FCDF}"/>
          </ac:spMkLst>
        </pc:spChg>
        <pc:spChg chg="add mod">
          <ac:chgData name="Diego Mandelli" userId="0250b4d7-e5ff-4346-9fdf-1471b8520920" providerId="ADAL" clId="{9574FEC4-F261-3049-8700-578C766A348E}" dt="2022-07-15T18:16:27.010" v="528" actId="1076"/>
          <ac:spMkLst>
            <pc:docMk/>
            <pc:sldMk cId="3209238640" sldId="384"/>
            <ac:spMk id="17" creationId="{0F8F631C-D5CC-D46F-653A-49647E3CE9A2}"/>
          </ac:spMkLst>
        </pc:spChg>
        <pc:spChg chg="del">
          <ac:chgData name="Diego Mandelli" userId="0250b4d7-e5ff-4346-9fdf-1471b8520920" providerId="ADAL" clId="{9574FEC4-F261-3049-8700-578C766A348E}" dt="2022-07-14T23:40:59.068" v="65" actId="478"/>
          <ac:spMkLst>
            <pc:docMk/>
            <pc:sldMk cId="3209238640" sldId="384"/>
            <ac:spMk id="18" creationId="{21B82764-6E7A-70DD-DE88-48F811F74D43}"/>
          </ac:spMkLst>
        </pc:spChg>
        <pc:spChg chg="del">
          <ac:chgData name="Diego Mandelli" userId="0250b4d7-e5ff-4346-9fdf-1471b8520920" providerId="ADAL" clId="{9574FEC4-F261-3049-8700-578C766A348E}" dt="2022-07-14T23:40:59.068" v="65" actId="478"/>
          <ac:spMkLst>
            <pc:docMk/>
            <pc:sldMk cId="3209238640" sldId="384"/>
            <ac:spMk id="19" creationId="{F8D4A380-F747-9BA1-4D1A-28CC0FDBDEF9}"/>
          </ac:spMkLst>
        </pc:spChg>
        <pc:spChg chg="del">
          <ac:chgData name="Diego Mandelli" userId="0250b4d7-e5ff-4346-9fdf-1471b8520920" providerId="ADAL" clId="{9574FEC4-F261-3049-8700-578C766A348E}" dt="2022-07-14T23:40:59.068" v="65" actId="478"/>
          <ac:spMkLst>
            <pc:docMk/>
            <pc:sldMk cId="3209238640" sldId="384"/>
            <ac:spMk id="20" creationId="{475328C3-BC85-BEA8-D040-32C9F8B2AD95}"/>
          </ac:spMkLst>
        </pc:spChg>
        <pc:spChg chg="del">
          <ac:chgData name="Diego Mandelli" userId="0250b4d7-e5ff-4346-9fdf-1471b8520920" providerId="ADAL" clId="{9574FEC4-F261-3049-8700-578C766A348E}" dt="2022-07-14T23:40:59.068" v="65" actId="478"/>
          <ac:spMkLst>
            <pc:docMk/>
            <pc:sldMk cId="3209238640" sldId="384"/>
            <ac:spMk id="21" creationId="{CCD92E70-6778-AC32-8738-1EC93AE02F4A}"/>
          </ac:spMkLst>
        </pc:spChg>
        <pc:picChg chg="add mod">
          <ac:chgData name="Diego Mandelli" userId="0250b4d7-e5ff-4346-9fdf-1471b8520920" providerId="ADAL" clId="{9574FEC4-F261-3049-8700-578C766A348E}" dt="2022-07-15T18:16:13.575" v="524" actId="1076"/>
          <ac:picMkLst>
            <pc:docMk/>
            <pc:sldMk cId="3209238640" sldId="384"/>
            <ac:picMk id="12" creationId="{F3FF1956-323C-D135-6527-03CCE197576C}"/>
          </ac:picMkLst>
        </pc:picChg>
        <pc:picChg chg="add mod">
          <ac:chgData name="Diego Mandelli" userId="0250b4d7-e5ff-4346-9fdf-1471b8520920" providerId="ADAL" clId="{9574FEC4-F261-3049-8700-578C766A348E}" dt="2022-07-15T18:16:31.541" v="530" actId="1076"/>
          <ac:picMkLst>
            <pc:docMk/>
            <pc:sldMk cId="3209238640" sldId="384"/>
            <ac:picMk id="13" creationId="{5E7FDA5B-40CD-0E57-7F04-9B5E0DB9E0D6}"/>
          </ac:picMkLst>
        </pc:picChg>
        <pc:picChg chg="add mod">
          <ac:chgData name="Diego Mandelli" userId="0250b4d7-e5ff-4346-9fdf-1471b8520920" providerId="ADAL" clId="{9574FEC4-F261-3049-8700-578C766A348E}" dt="2022-07-15T18:16:53.127" v="533" actId="1076"/>
          <ac:picMkLst>
            <pc:docMk/>
            <pc:sldMk cId="3209238640" sldId="384"/>
            <ac:picMk id="18" creationId="{DB5D283F-2BD9-0A25-E3CB-7E1E9F712E6C}"/>
          </ac:picMkLst>
        </pc:picChg>
      </pc:sldChg>
      <pc:sldChg chg="addSp delSp modSp mod modTransition">
        <pc:chgData name="Diego Mandelli" userId="0250b4d7-e5ff-4346-9fdf-1471b8520920" providerId="ADAL" clId="{9574FEC4-F261-3049-8700-578C766A348E}" dt="2022-07-24T20:09:49.223" v="1130"/>
        <pc:sldMkLst>
          <pc:docMk/>
          <pc:sldMk cId="1765400227" sldId="385"/>
        </pc:sldMkLst>
        <pc:spChg chg="mod">
          <ac:chgData name="Diego Mandelli" userId="0250b4d7-e5ff-4346-9fdf-1471b8520920" providerId="ADAL" clId="{9574FEC4-F261-3049-8700-578C766A348E}" dt="2022-07-15T21:13:03.124" v="752"/>
          <ac:spMkLst>
            <pc:docMk/>
            <pc:sldMk cId="1765400227" sldId="385"/>
            <ac:spMk id="2" creationId="{12E682B5-F049-698D-D8C9-687F0E82332C}"/>
          </ac:spMkLst>
        </pc:spChg>
        <pc:spChg chg="add mod">
          <ac:chgData name="Diego Mandelli" userId="0250b4d7-e5ff-4346-9fdf-1471b8520920" providerId="ADAL" clId="{9574FEC4-F261-3049-8700-578C766A348E}" dt="2022-07-24T20:09:49.223" v="1130"/>
          <ac:spMkLst>
            <pc:docMk/>
            <pc:sldMk cId="1765400227" sldId="385"/>
            <ac:spMk id="3" creationId="{06820A73-7896-DD33-090A-9A90426AE269}"/>
          </ac:spMkLst>
        </pc:spChg>
        <pc:spChg chg="add del mod">
          <ac:chgData name="Diego Mandelli" userId="0250b4d7-e5ff-4346-9fdf-1471b8520920" providerId="ADAL" clId="{9574FEC4-F261-3049-8700-578C766A348E}" dt="2022-07-15T21:03:00.943" v="751" actId="478"/>
          <ac:spMkLst>
            <pc:docMk/>
            <pc:sldMk cId="1765400227" sldId="385"/>
            <ac:spMk id="3" creationId="{847860A1-F2EA-5CD4-D345-7E9717C076FA}"/>
          </ac:spMkLst>
        </pc:spChg>
        <pc:spChg chg="mod">
          <ac:chgData name="Diego Mandelli" userId="0250b4d7-e5ff-4346-9fdf-1471b8520920" providerId="ADAL" clId="{9574FEC4-F261-3049-8700-578C766A348E}" dt="2022-07-15T21:02:46.279" v="750" actId="20577"/>
          <ac:spMkLst>
            <pc:docMk/>
            <pc:sldMk cId="1765400227" sldId="385"/>
            <ac:spMk id="6" creationId="{2A1EB639-1ECF-6E76-FA66-E00584185C70}"/>
          </ac:spMkLst>
        </pc:spChg>
        <pc:spChg chg="mod">
          <ac:chgData name="Diego Mandelli" userId="0250b4d7-e5ff-4346-9fdf-1471b8520920" providerId="ADAL" clId="{9574FEC4-F261-3049-8700-578C766A348E}" dt="2022-07-15T18:18:13.178" v="542" actId="1076"/>
          <ac:spMkLst>
            <pc:docMk/>
            <pc:sldMk cId="1765400227" sldId="385"/>
            <ac:spMk id="17" creationId="{DF2DBAAD-28E5-B870-02B9-153859CB599A}"/>
          </ac:spMkLst>
        </pc:spChg>
      </pc:sldChg>
      <pc:sldChg chg="delSp del mod modTransition">
        <pc:chgData name="Diego Mandelli" userId="0250b4d7-e5ff-4346-9fdf-1471b8520920" providerId="ADAL" clId="{9574FEC4-F261-3049-8700-578C766A348E}" dt="2022-07-15T21:13:40.316" v="765" actId="2696"/>
        <pc:sldMkLst>
          <pc:docMk/>
          <pc:sldMk cId="4240532446" sldId="386"/>
        </pc:sldMkLst>
        <pc:picChg chg="del">
          <ac:chgData name="Diego Mandelli" userId="0250b4d7-e5ff-4346-9fdf-1471b8520920" providerId="ADAL" clId="{9574FEC4-F261-3049-8700-578C766A348E}" dt="2022-07-15T21:13:36.119" v="763" actId="21"/>
          <ac:picMkLst>
            <pc:docMk/>
            <pc:sldMk cId="4240532446" sldId="386"/>
            <ac:picMk id="4" creationId="{72192CC5-FBF7-8D09-C385-72FCEAD2C5A2}"/>
          </ac:picMkLst>
        </pc:picChg>
        <pc:picChg chg="del">
          <ac:chgData name="Diego Mandelli" userId="0250b4d7-e5ff-4346-9fdf-1471b8520920" providerId="ADAL" clId="{9574FEC4-F261-3049-8700-578C766A348E}" dt="2022-07-15T21:13:36.119" v="763" actId="21"/>
          <ac:picMkLst>
            <pc:docMk/>
            <pc:sldMk cId="4240532446" sldId="386"/>
            <ac:picMk id="5" creationId="{DA1A4088-B1AF-AF40-39EA-0DC31CF0B310}"/>
          </ac:picMkLst>
        </pc:picChg>
      </pc:sldChg>
      <pc:sldChg chg="addSp modSp mod modTransition">
        <pc:chgData name="Diego Mandelli" userId="0250b4d7-e5ff-4346-9fdf-1471b8520920" providerId="ADAL" clId="{9574FEC4-F261-3049-8700-578C766A348E}" dt="2022-07-24T20:47:53.490" v="1173" actId="20577"/>
        <pc:sldMkLst>
          <pc:docMk/>
          <pc:sldMk cId="3508429592" sldId="387"/>
        </pc:sldMkLst>
        <pc:spChg chg="mod">
          <ac:chgData name="Diego Mandelli" userId="0250b4d7-e5ff-4346-9fdf-1471b8520920" providerId="ADAL" clId="{9574FEC4-F261-3049-8700-578C766A348E}" dt="2022-07-15T21:13:49.865" v="766"/>
          <ac:spMkLst>
            <pc:docMk/>
            <pc:sldMk cId="3508429592" sldId="387"/>
            <ac:spMk id="2" creationId="{12E682B5-F049-698D-D8C9-687F0E82332C}"/>
          </ac:spMkLst>
        </pc:spChg>
        <pc:spChg chg="add mod">
          <ac:chgData name="Diego Mandelli" userId="0250b4d7-e5ff-4346-9fdf-1471b8520920" providerId="ADAL" clId="{9574FEC4-F261-3049-8700-578C766A348E}" dt="2022-07-24T20:09:49.223" v="1130"/>
          <ac:spMkLst>
            <pc:docMk/>
            <pc:sldMk cId="3508429592" sldId="387"/>
            <ac:spMk id="3" creationId="{BDF0012C-6203-8BDB-73E5-1E95F4CD163A}"/>
          </ac:spMkLst>
        </pc:spChg>
        <pc:spChg chg="mod">
          <ac:chgData name="Diego Mandelli" userId="0250b4d7-e5ff-4346-9fdf-1471b8520920" providerId="ADAL" clId="{9574FEC4-F261-3049-8700-578C766A348E}" dt="2022-07-24T20:47:53.490" v="1173" actId="20577"/>
          <ac:spMkLst>
            <pc:docMk/>
            <pc:sldMk cId="3508429592" sldId="387"/>
            <ac:spMk id="6" creationId="{8D43B1F2-D908-4436-15B7-5A17CB302B2E}"/>
          </ac:spMkLst>
        </pc:spChg>
      </pc:sldChg>
      <pc:sldChg chg="addSp modSp mod modTransition">
        <pc:chgData name="Diego Mandelli" userId="0250b4d7-e5ff-4346-9fdf-1471b8520920" providerId="ADAL" clId="{9574FEC4-F261-3049-8700-578C766A348E}" dt="2022-07-24T20:09:49.223" v="1130"/>
        <pc:sldMkLst>
          <pc:docMk/>
          <pc:sldMk cId="3997666680" sldId="388"/>
        </pc:sldMkLst>
        <pc:spChg chg="mod">
          <ac:chgData name="Diego Mandelli" userId="0250b4d7-e5ff-4346-9fdf-1471b8520920" providerId="ADAL" clId="{9574FEC4-F261-3049-8700-578C766A348E}" dt="2022-07-15T21:19:55.460" v="843" actId="20577"/>
          <ac:spMkLst>
            <pc:docMk/>
            <pc:sldMk cId="3997666680" sldId="388"/>
            <ac:spMk id="2" creationId="{12E682B5-F049-698D-D8C9-687F0E82332C}"/>
          </ac:spMkLst>
        </pc:spChg>
        <pc:spChg chg="add mod">
          <ac:chgData name="Diego Mandelli" userId="0250b4d7-e5ff-4346-9fdf-1471b8520920" providerId="ADAL" clId="{9574FEC4-F261-3049-8700-578C766A348E}" dt="2022-07-24T20:09:49.223" v="1130"/>
          <ac:spMkLst>
            <pc:docMk/>
            <pc:sldMk cId="3997666680" sldId="388"/>
            <ac:spMk id="4" creationId="{25BBF0F0-2A26-42DE-525D-04869FED0F95}"/>
          </ac:spMkLst>
        </pc:spChg>
        <pc:spChg chg="mod">
          <ac:chgData name="Diego Mandelli" userId="0250b4d7-e5ff-4346-9fdf-1471b8520920" providerId="ADAL" clId="{9574FEC4-F261-3049-8700-578C766A348E}" dt="2022-07-15T21:21:45.670" v="873" actId="1036"/>
          <ac:spMkLst>
            <pc:docMk/>
            <pc:sldMk cId="3997666680" sldId="388"/>
            <ac:spMk id="25" creationId="{6015A2CB-4570-6969-2B56-775018A5EB20}"/>
          </ac:spMkLst>
        </pc:spChg>
      </pc:sldChg>
      <pc:sldChg chg="addSp modSp mod modTransition">
        <pc:chgData name="Diego Mandelli" userId="0250b4d7-e5ff-4346-9fdf-1471b8520920" providerId="ADAL" clId="{9574FEC4-F261-3049-8700-578C766A348E}" dt="2022-07-24T20:09:49.223" v="1130"/>
        <pc:sldMkLst>
          <pc:docMk/>
          <pc:sldMk cId="4061159504" sldId="389"/>
        </pc:sldMkLst>
        <pc:spChg chg="mod">
          <ac:chgData name="Diego Mandelli" userId="0250b4d7-e5ff-4346-9fdf-1471b8520920" providerId="ADAL" clId="{9574FEC4-F261-3049-8700-578C766A348E}" dt="2022-07-15T21:19:59.684" v="849" actId="20577"/>
          <ac:spMkLst>
            <pc:docMk/>
            <pc:sldMk cId="4061159504" sldId="389"/>
            <ac:spMk id="2" creationId="{12E682B5-F049-698D-D8C9-687F0E82332C}"/>
          </ac:spMkLst>
        </pc:spChg>
        <pc:spChg chg="mod">
          <ac:chgData name="Diego Mandelli" userId="0250b4d7-e5ff-4346-9fdf-1471b8520920" providerId="ADAL" clId="{9574FEC4-F261-3049-8700-578C766A348E}" dt="2022-07-15T21:26:54.199" v="876" actId="20577"/>
          <ac:spMkLst>
            <pc:docMk/>
            <pc:sldMk cId="4061159504" sldId="389"/>
            <ac:spMk id="4" creationId="{FC168ADD-FC94-F8A8-52D8-B27311A740D3}"/>
          </ac:spMkLst>
        </pc:spChg>
        <pc:spChg chg="add mod">
          <ac:chgData name="Diego Mandelli" userId="0250b4d7-e5ff-4346-9fdf-1471b8520920" providerId="ADAL" clId="{9574FEC4-F261-3049-8700-578C766A348E}" dt="2022-07-24T20:09:49.223" v="1130"/>
          <ac:spMkLst>
            <pc:docMk/>
            <pc:sldMk cId="4061159504" sldId="389"/>
            <ac:spMk id="5" creationId="{BD44779E-E4FD-3245-DAF4-FECFF7635D0D}"/>
          </ac:spMkLst>
        </pc:spChg>
      </pc:sldChg>
      <pc:sldChg chg="addSp delSp modSp mod modTransition">
        <pc:chgData name="Diego Mandelli" userId="0250b4d7-e5ff-4346-9fdf-1471b8520920" providerId="ADAL" clId="{9574FEC4-F261-3049-8700-578C766A348E}" dt="2022-07-24T20:09:49.223" v="1130"/>
        <pc:sldMkLst>
          <pc:docMk/>
          <pc:sldMk cId="4026505376" sldId="390"/>
        </pc:sldMkLst>
        <pc:spChg chg="mod">
          <ac:chgData name="Diego Mandelli" userId="0250b4d7-e5ff-4346-9fdf-1471b8520920" providerId="ADAL" clId="{9574FEC4-F261-3049-8700-578C766A348E}" dt="2022-07-15T21:13:13.039" v="760" actId="20577"/>
          <ac:spMkLst>
            <pc:docMk/>
            <pc:sldMk cId="4026505376" sldId="390"/>
            <ac:spMk id="2" creationId="{12E682B5-F049-698D-D8C9-687F0E82332C}"/>
          </ac:spMkLst>
        </pc:spChg>
        <pc:spChg chg="mod">
          <ac:chgData name="Diego Mandelli" userId="0250b4d7-e5ff-4346-9fdf-1471b8520920" providerId="ADAL" clId="{9574FEC4-F261-3049-8700-578C766A348E}" dt="2022-07-22T20:28:19.955" v="1121" actId="20577"/>
          <ac:spMkLst>
            <pc:docMk/>
            <pc:sldMk cId="4026505376" sldId="390"/>
            <ac:spMk id="3" creationId="{0EA93BA1-79F7-271A-C883-1E3C0D913EA5}"/>
          </ac:spMkLst>
        </pc:spChg>
        <pc:spChg chg="add mod">
          <ac:chgData name="Diego Mandelli" userId="0250b4d7-e5ff-4346-9fdf-1471b8520920" providerId="ADAL" clId="{9574FEC4-F261-3049-8700-578C766A348E}" dt="2022-07-15T21:14:10.618" v="772" actId="1076"/>
          <ac:spMkLst>
            <pc:docMk/>
            <pc:sldMk cId="4026505376" sldId="390"/>
            <ac:spMk id="4" creationId="{90731803-E87D-E9F1-4163-F8910606E641}"/>
          </ac:spMkLst>
        </pc:spChg>
        <pc:spChg chg="del">
          <ac:chgData name="Diego Mandelli" userId="0250b4d7-e5ff-4346-9fdf-1471b8520920" providerId="ADAL" clId="{9574FEC4-F261-3049-8700-578C766A348E}" dt="2022-07-14T23:41:10.868" v="68" actId="478"/>
          <ac:spMkLst>
            <pc:docMk/>
            <pc:sldMk cId="4026505376" sldId="390"/>
            <ac:spMk id="5" creationId="{50385887-B8F8-AACD-D5CE-172C7685977D}"/>
          </ac:spMkLst>
        </pc:spChg>
        <pc:spChg chg="add mod">
          <ac:chgData name="Diego Mandelli" userId="0250b4d7-e5ff-4346-9fdf-1471b8520920" providerId="ADAL" clId="{9574FEC4-F261-3049-8700-578C766A348E}" dt="2022-07-15T21:14:10.618" v="772" actId="1076"/>
          <ac:spMkLst>
            <pc:docMk/>
            <pc:sldMk cId="4026505376" sldId="390"/>
            <ac:spMk id="6" creationId="{76D370B5-1F9E-0CD6-1234-6C7C6C234F9A}"/>
          </ac:spMkLst>
        </pc:spChg>
        <pc:spChg chg="del">
          <ac:chgData name="Diego Mandelli" userId="0250b4d7-e5ff-4346-9fdf-1471b8520920" providerId="ADAL" clId="{9574FEC4-F261-3049-8700-578C766A348E}" dt="2022-07-14T23:41:10.868" v="68" actId="478"/>
          <ac:spMkLst>
            <pc:docMk/>
            <pc:sldMk cId="4026505376" sldId="390"/>
            <ac:spMk id="7" creationId="{EF97F9EB-918F-5E49-F794-783615D8A49E}"/>
          </ac:spMkLst>
        </pc:spChg>
        <pc:spChg chg="add mod">
          <ac:chgData name="Diego Mandelli" userId="0250b4d7-e5ff-4346-9fdf-1471b8520920" providerId="ADAL" clId="{9574FEC4-F261-3049-8700-578C766A348E}" dt="2022-07-24T20:09:49.223" v="1130"/>
          <ac:spMkLst>
            <pc:docMk/>
            <pc:sldMk cId="4026505376" sldId="390"/>
            <ac:spMk id="8" creationId="{8826AFBB-8BC5-1020-E428-7742BE4EFA4D}"/>
          </ac:spMkLst>
        </pc:spChg>
        <pc:spChg chg="del">
          <ac:chgData name="Diego Mandelli" userId="0250b4d7-e5ff-4346-9fdf-1471b8520920" providerId="ADAL" clId="{9574FEC4-F261-3049-8700-578C766A348E}" dt="2022-07-14T23:41:10.868" v="68" actId="478"/>
          <ac:spMkLst>
            <pc:docMk/>
            <pc:sldMk cId="4026505376" sldId="390"/>
            <ac:spMk id="8" creationId="{DFEFDD1F-DC98-608A-A17D-2F618173405B}"/>
          </ac:spMkLst>
        </pc:spChg>
        <pc:spChg chg="add mod">
          <ac:chgData name="Diego Mandelli" userId="0250b4d7-e5ff-4346-9fdf-1471b8520920" providerId="ADAL" clId="{9574FEC4-F261-3049-8700-578C766A348E}" dt="2022-07-15T21:14:10.618" v="772" actId="1076"/>
          <ac:spMkLst>
            <pc:docMk/>
            <pc:sldMk cId="4026505376" sldId="390"/>
            <ac:spMk id="9" creationId="{1530A1FE-4CBF-EA61-AF4F-790B9DFB0D17}"/>
          </ac:spMkLst>
        </pc:spChg>
        <pc:spChg chg="add mod">
          <ac:chgData name="Diego Mandelli" userId="0250b4d7-e5ff-4346-9fdf-1471b8520920" providerId="ADAL" clId="{9574FEC4-F261-3049-8700-578C766A348E}" dt="2022-07-15T21:14:10.618" v="772" actId="1076"/>
          <ac:spMkLst>
            <pc:docMk/>
            <pc:sldMk cId="4026505376" sldId="390"/>
            <ac:spMk id="10" creationId="{40280B7F-A700-A875-06FE-39F789120FEE}"/>
          </ac:spMkLst>
        </pc:spChg>
        <pc:spChg chg="add mod">
          <ac:chgData name="Diego Mandelli" userId="0250b4d7-e5ff-4346-9fdf-1471b8520920" providerId="ADAL" clId="{9574FEC4-F261-3049-8700-578C766A348E}" dt="2022-07-15T21:14:10.618" v="772" actId="1076"/>
          <ac:spMkLst>
            <pc:docMk/>
            <pc:sldMk cId="4026505376" sldId="390"/>
            <ac:spMk id="11" creationId="{003C899C-CA2C-9CF9-B331-0F69D24A9678}"/>
          </ac:spMkLst>
        </pc:spChg>
        <pc:spChg chg="del">
          <ac:chgData name="Diego Mandelli" userId="0250b4d7-e5ff-4346-9fdf-1471b8520920" providerId="ADAL" clId="{9574FEC4-F261-3049-8700-578C766A348E}" dt="2022-07-14T23:41:10.868" v="68" actId="478"/>
          <ac:spMkLst>
            <pc:docMk/>
            <pc:sldMk cId="4026505376" sldId="390"/>
            <ac:spMk id="12" creationId="{6357EF8A-EAC7-7946-B489-4C7628C402A5}"/>
          </ac:spMkLst>
        </pc:spChg>
        <pc:spChg chg="del">
          <ac:chgData name="Diego Mandelli" userId="0250b4d7-e5ff-4346-9fdf-1471b8520920" providerId="ADAL" clId="{9574FEC4-F261-3049-8700-578C766A348E}" dt="2022-07-14T23:41:10.868" v="68" actId="478"/>
          <ac:spMkLst>
            <pc:docMk/>
            <pc:sldMk cId="4026505376" sldId="390"/>
            <ac:spMk id="13" creationId="{FA8A7089-8994-E1A4-91A7-2075996D4E3C}"/>
          </ac:spMkLst>
        </pc:spChg>
        <pc:spChg chg="add mod">
          <ac:chgData name="Diego Mandelli" userId="0250b4d7-e5ff-4346-9fdf-1471b8520920" providerId="ADAL" clId="{9574FEC4-F261-3049-8700-578C766A348E}" dt="2022-07-15T21:14:10.618" v="772" actId="1076"/>
          <ac:spMkLst>
            <pc:docMk/>
            <pc:sldMk cId="4026505376" sldId="390"/>
            <ac:spMk id="14" creationId="{CDCEA25E-F557-8E1D-6178-6CA327D57DCC}"/>
          </ac:spMkLst>
        </pc:spChg>
        <pc:spChg chg="add mod">
          <ac:chgData name="Diego Mandelli" userId="0250b4d7-e5ff-4346-9fdf-1471b8520920" providerId="ADAL" clId="{9574FEC4-F261-3049-8700-578C766A348E}" dt="2022-07-15T21:14:10.618" v="772" actId="1076"/>
          <ac:spMkLst>
            <pc:docMk/>
            <pc:sldMk cId="4026505376" sldId="390"/>
            <ac:spMk id="15" creationId="{87656487-589B-2151-C18C-69E3517DF1EE}"/>
          </ac:spMkLst>
        </pc:spChg>
        <pc:spChg chg="add mod">
          <ac:chgData name="Diego Mandelli" userId="0250b4d7-e5ff-4346-9fdf-1471b8520920" providerId="ADAL" clId="{9574FEC4-F261-3049-8700-578C766A348E}" dt="2022-07-15T21:14:10.618" v="772" actId="1076"/>
          <ac:spMkLst>
            <pc:docMk/>
            <pc:sldMk cId="4026505376" sldId="390"/>
            <ac:spMk id="16" creationId="{9B8E8BBA-B816-CD6D-939B-743B145EB610}"/>
          </ac:spMkLst>
        </pc:spChg>
        <pc:spChg chg="add mod">
          <ac:chgData name="Diego Mandelli" userId="0250b4d7-e5ff-4346-9fdf-1471b8520920" providerId="ADAL" clId="{9574FEC4-F261-3049-8700-578C766A348E}" dt="2022-07-15T21:14:10.618" v="772" actId="1076"/>
          <ac:spMkLst>
            <pc:docMk/>
            <pc:sldMk cId="4026505376" sldId="390"/>
            <ac:spMk id="17" creationId="{41A12DCB-F38F-0E01-0D8E-04F899EBF716}"/>
          </ac:spMkLst>
        </pc:spChg>
        <pc:spChg chg="del">
          <ac:chgData name="Diego Mandelli" userId="0250b4d7-e5ff-4346-9fdf-1471b8520920" providerId="ADAL" clId="{9574FEC4-F261-3049-8700-578C766A348E}" dt="2022-07-14T23:41:10.868" v="68" actId="478"/>
          <ac:spMkLst>
            <pc:docMk/>
            <pc:sldMk cId="4026505376" sldId="390"/>
            <ac:spMk id="18" creationId="{6F2560E2-D9C0-E39C-E2C4-686998075EB4}"/>
          </ac:spMkLst>
        </pc:spChg>
        <pc:spChg chg="del">
          <ac:chgData name="Diego Mandelli" userId="0250b4d7-e5ff-4346-9fdf-1471b8520920" providerId="ADAL" clId="{9574FEC4-F261-3049-8700-578C766A348E}" dt="2022-07-14T23:41:10.868" v="68" actId="478"/>
          <ac:spMkLst>
            <pc:docMk/>
            <pc:sldMk cId="4026505376" sldId="390"/>
            <ac:spMk id="19" creationId="{2A47331B-2753-A0B5-CB5C-562C79DA75E9}"/>
          </ac:spMkLst>
        </pc:spChg>
        <pc:spChg chg="del">
          <ac:chgData name="Diego Mandelli" userId="0250b4d7-e5ff-4346-9fdf-1471b8520920" providerId="ADAL" clId="{9574FEC4-F261-3049-8700-578C766A348E}" dt="2022-07-14T23:41:10.868" v="68" actId="478"/>
          <ac:spMkLst>
            <pc:docMk/>
            <pc:sldMk cId="4026505376" sldId="390"/>
            <ac:spMk id="20" creationId="{64EBB593-2CAB-C0B2-F759-762D0AF0CF2A}"/>
          </ac:spMkLst>
        </pc:spChg>
        <pc:spChg chg="del">
          <ac:chgData name="Diego Mandelli" userId="0250b4d7-e5ff-4346-9fdf-1471b8520920" providerId="ADAL" clId="{9574FEC4-F261-3049-8700-578C766A348E}" dt="2022-07-14T23:41:10.868" v="68" actId="478"/>
          <ac:spMkLst>
            <pc:docMk/>
            <pc:sldMk cId="4026505376" sldId="390"/>
            <ac:spMk id="21" creationId="{8EFCDFEE-12DF-0ACC-02A0-70931D9B4458}"/>
          </ac:spMkLst>
        </pc:spChg>
        <pc:picChg chg="add mod">
          <ac:chgData name="Diego Mandelli" userId="0250b4d7-e5ff-4346-9fdf-1471b8520920" providerId="ADAL" clId="{9574FEC4-F261-3049-8700-578C766A348E}" dt="2022-07-15T21:14:01.700" v="769" actId="1076"/>
          <ac:picMkLst>
            <pc:docMk/>
            <pc:sldMk cId="4026505376" sldId="390"/>
            <ac:picMk id="5" creationId="{DC7CCDB0-9914-DB66-A837-B109CEC174CE}"/>
          </ac:picMkLst>
        </pc:picChg>
        <pc:picChg chg="add mod">
          <ac:chgData name="Diego Mandelli" userId="0250b4d7-e5ff-4346-9fdf-1471b8520920" providerId="ADAL" clId="{9574FEC4-F261-3049-8700-578C766A348E}" dt="2022-07-15T21:14:05.301" v="771" actId="14100"/>
          <ac:picMkLst>
            <pc:docMk/>
            <pc:sldMk cId="4026505376" sldId="390"/>
            <ac:picMk id="7" creationId="{1DF2430D-9C66-0C43-182E-F1BA5EC5799F}"/>
          </ac:picMkLst>
        </pc:picChg>
      </pc:sldChg>
      <pc:sldChg chg="addSp delSp modSp mod modTransition">
        <pc:chgData name="Diego Mandelli" userId="0250b4d7-e5ff-4346-9fdf-1471b8520920" providerId="ADAL" clId="{9574FEC4-F261-3049-8700-578C766A348E}" dt="2022-07-24T20:09:49.223" v="1130"/>
        <pc:sldMkLst>
          <pc:docMk/>
          <pc:sldMk cId="2555852518" sldId="391"/>
        </pc:sldMkLst>
        <pc:spChg chg="mod">
          <ac:chgData name="Diego Mandelli" userId="0250b4d7-e5ff-4346-9fdf-1471b8520920" providerId="ADAL" clId="{9574FEC4-F261-3049-8700-578C766A348E}" dt="2022-07-15T21:19:47.160" v="837" actId="20577"/>
          <ac:spMkLst>
            <pc:docMk/>
            <pc:sldMk cId="2555852518" sldId="391"/>
            <ac:spMk id="2" creationId="{12E682B5-F049-698D-D8C9-687F0E82332C}"/>
          </ac:spMkLst>
        </pc:spChg>
        <pc:spChg chg="mod">
          <ac:chgData name="Diego Mandelli" userId="0250b4d7-e5ff-4346-9fdf-1471b8520920" providerId="ADAL" clId="{9574FEC4-F261-3049-8700-578C766A348E}" dt="2022-07-15T21:19:34.757" v="831" actId="20577"/>
          <ac:spMkLst>
            <pc:docMk/>
            <pc:sldMk cId="2555852518" sldId="391"/>
            <ac:spMk id="3" creationId="{0EA93BA1-79F7-271A-C883-1E3C0D913EA5}"/>
          </ac:spMkLst>
        </pc:spChg>
        <pc:spChg chg="add mod">
          <ac:chgData name="Diego Mandelli" userId="0250b4d7-e5ff-4346-9fdf-1471b8520920" providerId="ADAL" clId="{9574FEC4-F261-3049-8700-578C766A348E}" dt="2022-07-14T23:41:25.634" v="72"/>
          <ac:spMkLst>
            <pc:docMk/>
            <pc:sldMk cId="2555852518" sldId="391"/>
            <ac:spMk id="4" creationId="{C93C9BB2-65E3-7310-ADB3-5AB612F87D26}"/>
          </ac:spMkLst>
        </pc:spChg>
        <pc:spChg chg="del">
          <ac:chgData name="Diego Mandelli" userId="0250b4d7-e5ff-4346-9fdf-1471b8520920" providerId="ADAL" clId="{9574FEC4-F261-3049-8700-578C766A348E}" dt="2022-07-14T23:41:25.268" v="71" actId="478"/>
          <ac:spMkLst>
            <pc:docMk/>
            <pc:sldMk cId="2555852518" sldId="391"/>
            <ac:spMk id="5" creationId="{6BBC3087-DB26-8120-BB98-3AAAC8708BE2}"/>
          </ac:spMkLst>
        </pc:spChg>
        <pc:spChg chg="add mod">
          <ac:chgData name="Diego Mandelli" userId="0250b4d7-e5ff-4346-9fdf-1471b8520920" providerId="ADAL" clId="{9574FEC4-F261-3049-8700-578C766A348E}" dt="2022-07-24T20:09:49.223" v="1130"/>
          <ac:spMkLst>
            <pc:docMk/>
            <pc:sldMk cId="2555852518" sldId="391"/>
            <ac:spMk id="5" creationId="{C4529565-35E1-F314-1949-78FCD7D8C534}"/>
          </ac:spMkLst>
        </pc:spChg>
        <pc:spChg chg="add mod">
          <ac:chgData name="Diego Mandelli" userId="0250b4d7-e5ff-4346-9fdf-1471b8520920" providerId="ADAL" clId="{9574FEC4-F261-3049-8700-578C766A348E}" dt="2022-07-14T23:41:25.634" v="72"/>
          <ac:spMkLst>
            <pc:docMk/>
            <pc:sldMk cId="2555852518" sldId="391"/>
            <ac:spMk id="6" creationId="{6C5A4023-0389-AE12-55A2-A85D3CE38B2B}"/>
          </ac:spMkLst>
        </pc:spChg>
        <pc:spChg chg="del">
          <ac:chgData name="Diego Mandelli" userId="0250b4d7-e5ff-4346-9fdf-1471b8520920" providerId="ADAL" clId="{9574FEC4-F261-3049-8700-578C766A348E}" dt="2022-07-14T23:41:25.268" v="71" actId="478"/>
          <ac:spMkLst>
            <pc:docMk/>
            <pc:sldMk cId="2555852518" sldId="391"/>
            <ac:spMk id="7" creationId="{2CA0E753-3C79-7ABF-9C23-0289ADD86586}"/>
          </ac:spMkLst>
        </pc:spChg>
        <pc:spChg chg="del">
          <ac:chgData name="Diego Mandelli" userId="0250b4d7-e5ff-4346-9fdf-1471b8520920" providerId="ADAL" clId="{9574FEC4-F261-3049-8700-578C766A348E}" dt="2022-07-14T23:41:25.268" v="71" actId="478"/>
          <ac:spMkLst>
            <pc:docMk/>
            <pc:sldMk cId="2555852518" sldId="391"/>
            <ac:spMk id="8" creationId="{55034A80-1F90-AD6B-54B2-371347313ACC}"/>
          </ac:spMkLst>
        </pc:spChg>
        <pc:spChg chg="add mod">
          <ac:chgData name="Diego Mandelli" userId="0250b4d7-e5ff-4346-9fdf-1471b8520920" providerId="ADAL" clId="{9574FEC4-F261-3049-8700-578C766A348E}" dt="2022-07-14T23:41:25.634" v="72"/>
          <ac:spMkLst>
            <pc:docMk/>
            <pc:sldMk cId="2555852518" sldId="391"/>
            <ac:spMk id="9" creationId="{01785B77-AE16-CD90-3A1F-95F678DCB379}"/>
          </ac:spMkLst>
        </pc:spChg>
        <pc:spChg chg="add mod">
          <ac:chgData name="Diego Mandelli" userId="0250b4d7-e5ff-4346-9fdf-1471b8520920" providerId="ADAL" clId="{9574FEC4-F261-3049-8700-578C766A348E}" dt="2022-07-14T23:41:25.634" v="72"/>
          <ac:spMkLst>
            <pc:docMk/>
            <pc:sldMk cId="2555852518" sldId="391"/>
            <ac:spMk id="10" creationId="{5C2E7E75-EBBC-028E-033B-EBC769192C96}"/>
          </ac:spMkLst>
        </pc:spChg>
        <pc:spChg chg="add mod">
          <ac:chgData name="Diego Mandelli" userId="0250b4d7-e5ff-4346-9fdf-1471b8520920" providerId="ADAL" clId="{9574FEC4-F261-3049-8700-578C766A348E}" dt="2022-07-14T23:41:25.634" v="72"/>
          <ac:spMkLst>
            <pc:docMk/>
            <pc:sldMk cId="2555852518" sldId="391"/>
            <ac:spMk id="11" creationId="{B81991C8-78B4-F8D6-96EB-CFD375566D2B}"/>
          </ac:spMkLst>
        </pc:spChg>
        <pc:spChg chg="del">
          <ac:chgData name="Diego Mandelli" userId="0250b4d7-e5ff-4346-9fdf-1471b8520920" providerId="ADAL" clId="{9574FEC4-F261-3049-8700-578C766A348E}" dt="2022-07-14T23:41:25.268" v="71" actId="478"/>
          <ac:spMkLst>
            <pc:docMk/>
            <pc:sldMk cId="2555852518" sldId="391"/>
            <ac:spMk id="12" creationId="{ED375831-6CDD-4E50-FD9C-28BC5B79C7EC}"/>
          </ac:spMkLst>
        </pc:spChg>
        <pc:spChg chg="del">
          <ac:chgData name="Diego Mandelli" userId="0250b4d7-e5ff-4346-9fdf-1471b8520920" providerId="ADAL" clId="{9574FEC4-F261-3049-8700-578C766A348E}" dt="2022-07-14T23:41:25.268" v="71" actId="478"/>
          <ac:spMkLst>
            <pc:docMk/>
            <pc:sldMk cId="2555852518" sldId="391"/>
            <ac:spMk id="13" creationId="{C133C959-01E1-0F36-29E3-BF4332F8B9D0}"/>
          </ac:spMkLst>
        </pc:spChg>
        <pc:spChg chg="add mod">
          <ac:chgData name="Diego Mandelli" userId="0250b4d7-e5ff-4346-9fdf-1471b8520920" providerId="ADAL" clId="{9574FEC4-F261-3049-8700-578C766A348E}" dt="2022-07-14T23:41:25.634" v="72"/>
          <ac:spMkLst>
            <pc:docMk/>
            <pc:sldMk cId="2555852518" sldId="391"/>
            <ac:spMk id="14" creationId="{66DA566D-6E22-53A3-207E-1B4E3FBF1237}"/>
          </ac:spMkLst>
        </pc:spChg>
        <pc:spChg chg="add mod">
          <ac:chgData name="Diego Mandelli" userId="0250b4d7-e5ff-4346-9fdf-1471b8520920" providerId="ADAL" clId="{9574FEC4-F261-3049-8700-578C766A348E}" dt="2022-07-14T23:41:25.634" v="72"/>
          <ac:spMkLst>
            <pc:docMk/>
            <pc:sldMk cId="2555852518" sldId="391"/>
            <ac:spMk id="15" creationId="{23031C36-118C-3E02-E267-9C7293702E84}"/>
          </ac:spMkLst>
        </pc:spChg>
        <pc:spChg chg="add mod">
          <ac:chgData name="Diego Mandelli" userId="0250b4d7-e5ff-4346-9fdf-1471b8520920" providerId="ADAL" clId="{9574FEC4-F261-3049-8700-578C766A348E}" dt="2022-07-14T23:41:25.634" v="72"/>
          <ac:spMkLst>
            <pc:docMk/>
            <pc:sldMk cId="2555852518" sldId="391"/>
            <ac:spMk id="16" creationId="{E04AEA6C-CB41-5E55-01D4-D277A1E0AC33}"/>
          </ac:spMkLst>
        </pc:spChg>
        <pc:spChg chg="add mod">
          <ac:chgData name="Diego Mandelli" userId="0250b4d7-e5ff-4346-9fdf-1471b8520920" providerId="ADAL" clId="{9574FEC4-F261-3049-8700-578C766A348E}" dt="2022-07-14T23:41:32.068" v="74" actId="14100"/>
          <ac:spMkLst>
            <pc:docMk/>
            <pc:sldMk cId="2555852518" sldId="391"/>
            <ac:spMk id="17" creationId="{8AB267FF-A49C-65A0-3ED2-88FA10A63129}"/>
          </ac:spMkLst>
        </pc:spChg>
        <pc:spChg chg="del">
          <ac:chgData name="Diego Mandelli" userId="0250b4d7-e5ff-4346-9fdf-1471b8520920" providerId="ADAL" clId="{9574FEC4-F261-3049-8700-578C766A348E}" dt="2022-07-14T23:41:25.268" v="71" actId="478"/>
          <ac:spMkLst>
            <pc:docMk/>
            <pc:sldMk cId="2555852518" sldId="391"/>
            <ac:spMk id="18" creationId="{4F89D6FD-08CE-BF08-1DEE-50036D85F079}"/>
          </ac:spMkLst>
        </pc:spChg>
        <pc:spChg chg="del">
          <ac:chgData name="Diego Mandelli" userId="0250b4d7-e5ff-4346-9fdf-1471b8520920" providerId="ADAL" clId="{9574FEC4-F261-3049-8700-578C766A348E}" dt="2022-07-14T23:41:25.268" v="71" actId="478"/>
          <ac:spMkLst>
            <pc:docMk/>
            <pc:sldMk cId="2555852518" sldId="391"/>
            <ac:spMk id="19" creationId="{0628A88F-8322-3970-935E-CDC96C9636B4}"/>
          </ac:spMkLst>
        </pc:spChg>
        <pc:spChg chg="del">
          <ac:chgData name="Diego Mandelli" userId="0250b4d7-e5ff-4346-9fdf-1471b8520920" providerId="ADAL" clId="{9574FEC4-F261-3049-8700-578C766A348E}" dt="2022-07-14T23:41:25.268" v="71" actId="478"/>
          <ac:spMkLst>
            <pc:docMk/>
            <pc:sldMk cId="2555852518" sldId="391"/>
            <ac:spMk id="20" creationId="{29251165-BD2E-0C74-ED5C-CA465C88D092}"/>
          </ac:spMkLst>
        </pc:spChg>
        <pc:spChg chg="del">
          <ac:chgData name="Diego Mandelli" userId="0250b4d7-e5ff-4346-9fdf-1471b8520920" providerId="ADAL" clId="{9574FEC4-F261-3049-8700-578C766A348E}" dt="2022-07-14T23:41:25.268" v="71" actId="478"/>
          <ac:spMkLst>
            <pc:docMk/>
            <pc:sldMk cId="2555852518" sldId="391"/>
            <ac:spMk id="21" creationId="{8A716AF7-28DE-FB88-9E51-F0B4B67880D9}"/>
          </ac:spMkLst>
        </pc:spChg>
      </pc:sldChg>
      <pc:sldChg chg="addSp modSp mod modTransition">
        <pc:chgData name="Diego Mandelli" userId="0250b4d7-e5ff-4346-9fdf-1471b8520920" providerId="ADAL" clId="{9574FEC4-F261-3049-8700-578C766A348E}" dt="2022-07-24T20:09:49.223" v="1130"/>
        <pc:sldMkLst>
          <pc:docMk/>
          <pc:sldMk cId="3196851853" sldId="392"/>
        </pc:sldMkLst>
        <pc:spChg chg="mod">
          <ac:chgData name="Diego Mandelli" userId="0250b4d7-e5ff-4346-9fdf-1471b8520920" providerId="ADAL" clId="{9574FEC4-F261-3049-8700-578C766A348E}" dt="2022-07-15T21:20:17.217" v="862" actId="20577"/>
          <ac:spMkLst>
            <pc:docMk/>
            <pc:sldMk cId="3196851853" sldId="392"/>
            <ac:spMk id="2" creationId="{12E682B5-F049-698D-D8C9-687F0E82332C}"/>
          </ac:spMkLst>
        </pc:spChg>
        <pc:spChg chg="add mod">
          <ac:chgData name="Diego Mandelli" userId="0250b4d7-e5ff-4346-9fdf-1471b8520920" providerId="ADAL" clId="{9574FEC4-F261-3049-8700-578C766A348E}" dt="2022-07-24T20:09:49.223" v="1130"/>
          <ac:spMkLst>
            <pc:docMk/>
            <pc:sldMk cId="3196851853" sldId="392"/>
            <ac:spMk id="4" creationId="{C890A9C6-F246-3BF2-7AE9-7D9B2EA22FC7}"/>
          </ac:spMkLst>
        </pc:spChg>
      </pc:sldChg>
      <pc:sldChg chg="addSp delSp modSp mod modTransition">
        <pc:chgData name="Diego Mandelli" userId="0250b4d7-e5ff-4346-9fdf-1471b8520920" providerId="ADAL" clId="{9574FEC4-F261-3049-8700-578C766A348E}" dt="2022-07-24T20:09:49.223" v="1130"/>
        <pc:sldMkLst>
          <pc:docMk/>
          <pc:sldMk cId="1602913805" sldId="393"/>
        </pc:sldMkLst>
        <pc:spChg chg="mod">
          <ac:chgData name="Diego Mandelli" userId="0250b4d7-e5ff-4346-9fdf-1471b8520920" providerId="ADAL" clId="{9574FEC4-F261-3049-8700-578C766A348E}" dt="2022-07-15T22:03:01.236" v="1055" actId="113"/>
          <ac:spMkLst>
            <pc:docMk/>
            <pc:sldMk cId="1602913805" sldId="393"/>
            <ac:spMk id="3" creationId="{0EA93BA1-79F7-271A-C883-1E3C0D913EA5}"/>
          </ac:spMkLst>
        </pc:spChg>
        <pc:spChg chg="add mod">
          <ac:chgData name="Diego Mandelli" userId="0250b4d7-e5ff-4346-9fdf-1471b8520920" providerId="ADAL" clId="{9574FEC4-F261-3049-8700-578C766A348E}" dt="2022-07-15T22:01:16.430" v="1051" actId="1076"/>
          <ac:spMkLst>
            <pc:docMk/>
            <pc:sldMk cId="1602913805" sldId="393"/>
            <ac:spMk id="4" creationId="{9F594A2C-9241-C525-CDD5-92C2956042E9}"/>
          </ac:spMkLst>
        </pc:spChg>
        <pc:spChg chg="add mod">
          <ac:chgData name="Diego Mandelli" userId="0250b4d7-e5ff-4346-9fdf-1471b8520920" providerId="ADAL" clId="{9574FEC4-F261-3049-8700-578C766A348E}" dt="2022-07-15T22:01:16.430" v="1051" actId="1076"/>
          <ac:spMkLst>
            <pc:docMk/>
            <pc:sldMk cId="1602913805" sldId="393"/>
            <ac:spMk id="5" creationId="{A2457A73-870C-58C3-C455-A5FC7F1CBA1E}"/>
          </ac:spMkLst>
        </pc:spChg>
        <pc:spChg chg="add mod">
          <ac:chgData name="Diego Mandelli" userId="0250b4d7-e5ff-4346-9fdf-1471b8520920" providerId="ADAL" clId="{9574FEC4-F261-3049-8700-578C766A348E}" dt="2022-07-15T22:01:16.430" v="1051" actId="1076"/>
          <ac:spMkLst>
            <pc:docMk/>
            <pc:sldMk cId="1602913805" sldId="393"/>
            <ac:spMk id="6" creationId="{A5C27FDD-A8F3-9938-71AB-62463E83BC60}"/>
          </ac:spMkLst>
        </pc:spChg>
        <pc:spChg chg="add mod">
          <ac:chgData name="Diego Mandelli" userId="0250b4d7-e5ff-4346-9fdf-1471b8520920" providerId="ADAL" clId="{9574FEC4-F261-3049-8700-578C766A348E}" dt="2022-07-15T22:01:16.430" v="1051" actId="1076"/>
          <ac:spMkLst>
            <pc:docMk/>
            <pc:sldMk cId="1602913805" sldId="393"/>
            <ac:spMk id="7" creationId="{E8782978-AEB5-50E0-828F-BD27C3E03AC5}"/>
          </ac:spMkLst>
        </pc:spChg>
        <pc:spChg chg="add mod">
          <ac:chgData name="Diego Mandelli" userId="0250b4d7-e5ff-4346-9fdf-1471b8520920" providerId="ADAL" clId="{9574FEC4-F261-3049-8700-578C766A348E}" dt="2022-07-15T22:01:16.430" v="1051" actId="1076"/>
          <ac:spMkLst>
            <pc:docMk/>
            <pc:sldMk cId="1602913805" sldId="393"/>
            <ac:spMk id="8" creationId="{41706B9F-67EB-425E-24E9-8D9C97C32737}"/>
          </ac:spMkLst>
        </pc:spChg>
        <pc:spChg chg="add mod">
          <ac:chgData name="Diego Mandelli" userId="0250b4d7-e5ff-4346-9fdf-1471b8520920" providerId="ADAL" clId="{9574FEC4-F261-3049-8700-578C766A348E}" dt="2022-07-15T22:01:16.430" v="1051" actId="1076"/>
          <ac:spMkLst>
            <pc:docMk/>
            <pc:sldMk cId="1602913805" sldId="393"/>
            <ac:spMk id="9" creationId="{72530822-3249-D835-B890-CEC9481E62AF}"/>
          </ac:spMkLst>
        </pc:spChg>
        <pc:spChg chg="add mod">
          <ac:chgData name="Diego Mandelli" userId="0250b4d7-e5ff-4346-9fdf-1471b8520920" providerId="ADAL" clId="{9574FEC4-F261-3049-8700-578C766A348E}" dt="2022-07-15T22:01:16.430" v="1051" actId="1076"/>
          <ac:spMkLst>
            <pc:docMk/>
            <pc:sldMk cId="1602913805" sldId="393"/>
            <ac:spMk id="10" creationId="{B15130DE-336D-6C18-1BE5-C42947440071}"/>
          </ac:spMkLst>
        </pc:spChg>
        <pc:spChg chg="del">
          <ac:chgData name="Diego Mandelli" userId="0250b4d7-e5ff-4346-9fdf-1471b8520920" providerId="ADAL" clId="{9574FEC4-F261-3049-8700-578C766A348E}" dt="2022-07-15T22:01:13.465" v="1049" actId="478"/>
          <ac:spMkLst>
            <pc:docMk/>
            <pc:sldMk cId="1602913805" sldId="393"/>
            <ac:spMk id="11" creationId="{7CD458BE-6345-6F51-0363-3A16A6FFB8EB}"/>
          </ac:spMkLst>
        </pc:spChg>
        <pc:spChg chg="add mod">
          <ac:chgData name="Diego Mandelli" userId="0250b4d7-e5ff-4346-9fdf-1471b8520920" providerId="ADAL" clId="{9574FEC4-F261-3049-8700-578C766A348E}" dt="2022-07-24T20:09:49.223" v="1130"/>
          <ac:spMkLst>
            <pc:docMk/>
            <pc:sldMk cId="1602913805" sldId="393"/>
            <ac:spMk id="11" creationId="{C64E45E8-6EB3-BE67-90C3-6CF13B58D81D}"/>
          </ac:spMkLst>
        </pc:spChg>
        <pc:spChg chg="del">
          <ac:chgData name="Diego Mandelli" userId="0250b4d7-e5ff-4346-9fdf-1471b8520920" providerId="ADAL" clId="{9574FEC4-F261-3049-8700-578C766A348E}" dt="2022-07-15T22:01:13.465" v="1049" actId="478"/>
          <ac:spMkLst>
            <pc:docMk/>
            <pc:sldMk cId="1602913805" sldId="393"/>
            <ac:spMk id="12" creationId="{582EEB19-42FF-FF94-CF36-69938343F2C4}"/>
          </ac:spMkLst>
        </pc:spChg>
        <pc:spChg chg="del">
          <ac:chgData name="Diego Mandelli" userId="0250b4d7-e5ff-4346-9fdf-1471b8520920" providerId="ADAL" clId="{9574FEC4-F261-3049-8700-578C766A348E}" dt="2022-07-15T22:01:13.465" v="1049" actId="478"/>
          <ac:spMkLst>
            <pc:docMk/>
            <pc:sldMk cId="1602913805" sldId="393"/>
            <ac:spMk id="13" creationId="{21E524AF-F538-4376-492F-3CE273C9F2F4}"/>
          </ac:spMkLst>
        </pc:spChg>
        <pc:spChg chg="del">
          <ac:chgData name="Diego Mandelli" userId="0250b4d7-e5ff-4346-9fdf-1471b8520920" providerId="ADAL" clId="{9574FEC4-F261-3049-8700-578C766A348E}" dt="2022-07-15T22:01:13.465" v="1049" actId="478"/>
          <ac:spMkLst>
            <pc:docMk/>
            <pc:sldMk cId="1602913805" sldId="393"/>
            <ac:spMk id="14" creationId="{ABA900DD-FFF5-0088-32BB-65DED5ACF6AD}"/>
          </ac:spMkLst>
        </pc:spChg>
        <pc:spChg chg="del">
          <ac:chgData name="Diego Mandelli" userId="0250b4d7-e5ff-4346-9fdf-1471b8520920" providerId="ADAL" clId="{9574FEC4-F261-3049-8700-578C766A348E}" dt="2022-07-15T22:01:13.465" v="1049" actId="478"/>
          <ac:spMkLst>
            <pc:docMk/>
            <pc:sldMk cId="1602913805" sldId="393"/>
            <ac:spMk id="15" creationId="{D29EA7FB-1191-C9F7-23AB-EACB073EDEC7}"/>
          </ac:spMkLst>
        </pc:spChg>
        <pc:spChg chg="del">
          <ac:chgData name="Diego Mandelli" userId="0250b4d7-e5ff-4346-9fdf-1471b8520920" providerId="ADAL" clId="{9574FEC4-F261-3049-8700-578C766A348E}" dt="2022-07-15T22:01:13.465" v="1049" actId="478"/>
          <ac:spMkLst>
            <pc:docMk/>
            <pc:sldMk cId="1602913805" sldId="393"/>
            <ac:spMk id="16" creationId="{C4514406-664F-17B8-C909-ACE15C7A6C3A}"/>
          </ac:spMkLst>
        </pc:spChg>
        <pc:spChg chg="del">
          <ac:chgData name="Diego Mandelli" userId="0250b4d7-e5ff-4346-9fdf-1471b8520920" providerId="ADAL" clId="{9574FEC4-F261-3049-8700-578C766A348E}" dt="2022-07-15T22:01:13.465" v="1049" actId="478"/>
          <ac:spMkLst>
            <pc:docMk/>
            <pc:sldMk cId="1602913805" sldId="393"/>
            <ac:spMk id="17" creationId="{EF57B879-BD79-2DBF-2EAC-53734E896282}"/>
          </ac:spMkLst>
        </pc:spChg>
        <pc:spChg chg="add mod">
          <ac:chgData name="Diego Mandelli" userId="0250b4d7-e5ff-4346-9fdf-1471b8520920" providerId="ADAL" clId="{9574FEC4-F261-3049-8700-578C766A348E}" dt="2022-07-15T22:01:16.430" v="1051" actId="1076"/>
          <ac:spMkLst>
            <pc:docMk/>
            <pc:sldMk cId="1602913805" sldId="393"/>
            <ac:spMk id="18" creationId="{1FEA0169-90A2-FCE1-8CF5-37344E8A2646}"/>
          </ac:spMkLst>
        </pc:spChg>
        <pc:spChg chg="add mod">
          <ac:chgData name="Diego Mandelli" userId="0250b4d7-e5ff-4346-9fdf-1471b8520920" providerId="ADAL" clId="{9574FEC4-F261-3049-8700-578C766A348E}" dt="2022-07-15T22:01:16.430" v="1051" actId="1076"/>
          <ac:spMkLst>
            <pc:docMk/>
            <pc:sldMk cId="1602913805" sldId="393"/>
            <ac:spMk id="19" creationId="{6FEE543A-7DF0-0C4F-CF3F-E85A0C161EB3}"/>
          </ac:spMkLst>
        </pc:spChg>
        <pc:spChg chg="add mod">
          <ac:chgData name="Diego Mandelli" userId="0250b4d7-e5ff-4346-9fdf-1471b8520920" providerId="ADAL" clId="{9574FEC4-F261-3049-8700-578C766A348E}" dt="2022-07-15T22:01:16.430" v="1051" actId="1076"/>
          <ac:spMkLst>
            <pc:docMk/>
            <pc:sldMk cId="1602913805" sldId="393"/>
            <ac:spMk id="20" creationId="{A8FD3D0C-888B-BC6E-AAAD-620907020066}"/>
          </ac:spMkLst>
        </pc:spChg>
        <pc:spChg chg="add del mod">
          <ac:chgData name="Diego Mandelli" userId="0250b4d7-e5ff-4346-9fdf-1471b8520920" providerId="ADAL" clId="{9574FEC4-F261-3049-8700-578C766A348E}" dt="2022-07-15T22:01:18.096" v="1052" actId="478"/>
          <ac:spMkLst>
            <pc:docMk/>
            <pc:sldMk cId="1602913805" sldId="393"/>
            <ac:spMk id="21" creationId="{07C3C529-D1EF-9859-8A5E-1941CA6BDAA2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09992B-A26C-6A4B-AC27-2602734F2866}" type="datetimeFigureOut">
              <a:rPr lang="en-US" smtClean="0"/>
              <a:t>7/1/24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0CCFD4-A7F8-054B-8822-BC244B9535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0120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Hex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77A4BE5-FE46-EA43-B6B0-450DE02CC3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639" b="1"/>
          <a:stretch/>
        </p:blipFill>
        <p:spPr>
          <a:xfrm>
            <a:off x="1" y="-4764"/>
            <a:ext cx="10174777" cy="537929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566EC07-D962-6647-8E4E-0283A02CE19B}"/>
              </a:ext>
            </a:extLst>
          </p:cNvPr>
          <p:cNvSpPr/>
          <p:nvPr userDrawn="1"/>
        </p:nvSpPr>
        <p:spPr>
          <a:xfrm>
            <a:off x="0" y="0"/>
            <a:ext cx="12192000" cy="5479712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76000">
                <a:schemeClr val="bg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blue/green box bottom">
            <a:extLst>
              <a:ext uri="{FF2B5EF4-FFF2-40B4-BE49-F238E27FC236}">
                <a16:creationId xmlns:a16="http://schemas.microsoft.com/office/drawing/2014/main" id="{01F9400E-D49A-AA40-B4BD-53F03EC31D76}"/>
              </a:ext>
            </a:extLst>
          </p:cNvPr>
          <p:cNvGrpSpPr/>
          <p:nvPr userDrawn="1"/>
        </p:nvGrpSpPr>
        <p:grpSpPr>
          <a:xfrm>
            <a:off x="0" y="5340350"/>
            <a:ext cx="12192000" cy="1517650"/>
            <a:chOff x="0" y="5340350"/>
            <a:chExt cx="12192000" cy="151765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C04B8F3-C379-C04D-8634-1CDEC81586E2}"/>
                </a:ext>
              </a:extLst>
            </p:cNvPr>
            <p:cNvSpPr/>
            <p:nvPr userDrawn="1"/>
          </p:nvSpPr>
          <p:spPr bwMode="auto">
            <a:xfrm>
              <a:off x="0" y="5444519"/>
              <a:ext cx="12192000" cy="1413481"/>
            </a:xfrm>
            <a:prstGeom prst="rect">
              <a:avLst/>
            </a:prstGeom>
            <a:solidFill>
              <a:srgbClr val="07519E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03207E4-91BC-AB48-939F-AAC2AA29BF23}"/>
                </a:ext>
              </a:extLst>
            </p:cNvPr>
            <p:cNvSpPr/>
            <p:nvPr userDrawn="1"/>
          </p:nvSpPr>
          <p:spPr bwMode="auto">
            <a:xfrm>
              <a:off x="0" y="5340350"/>
              <a:ext cx="12192000" cy="104169"/>
            </a:xfrm>
            <a:prstGeom prst="rect">
              <a:avLst/>
            </a:prstGeom>
            <a:solidFill>
              <a:srgbClr val="8EC423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</p:grpSp>
      <p:pic>
        <p:nvPicPr>
          <p:cNvPr id="15" name="INL Logo">
            <a:extLst>
              <a:ext uri="{FF2B5EF4-FFF2-40B4-BE49-F238E27FC236}">
                <a16:creationId xmlns:a16="http://schemas.microsoft.com/office/drawing/2014/main" id="{21EEECFB-01DD-5F4A-AC25-029E8729B2B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8455025" y="5904670"/>
            <a:ext cx="3189597" cy="473455"/>
          </a:xfrm>
          <a:prstGeom prst="rect">
            <a:avLst/>
          </a:prstGeom>
        </p:spPr>
      </p:pic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E1DFF24A-6025-2847-8C93-29954BFB7B8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37144" y="2217074"/>
            <a:ext cx="9354855" cy="2292350"/>
          </a:xfrm>
          <a:noFill/>
        </p:spPr>
        <p:txBody>
          <a:bodyPr wrap="square" lIns="365760" tIns="822960" rIns="1097280" bIns="822960" anchor="ctr" anchorCtr="0">
            <a:noAutofit/>
          </a:bodyPr>
          <a:lstStyle>
            <a:lvl1pPr marL="0" indent="0">
              <a:buFont typeface="Arial" panose="020B0604020202020204" pitchFamily="34" charset="0"/>
              <a:buNone/>
              <a:tabLst/>
              <a:defRPr sz="3600" b="1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525" indent="0">
              <a:buFontTx/>
              <a:buNone/>
              <a:tabLst/>
              <a:defRPr sz="2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title</a:t>
            </a:r>
          </a:p>
          <a:p>
            <a:pPr lvl="1"/>
            <a:r>
              <a:rPr lang="en-US"/>
              <a:t>Click to edit subtitle</a:t>
            </a:r>
          </a:p>
        </p:txBody>
      </p:sp>
      <p:sp>
        <p:nvSpPr>
          <p:cNvPr id="16" name="Text Placeholder 46">
            <a:extLst>
              <a:ext uri="{FF2B5EF4-FFF2-40B4-BE49-F238E27FC236}">
                <a16:creationId xmlns:a16="http://schemas.microsoft.com/office/drawing/2014/main" id="{F11E7C5D-AAED-604F-85A8-6DB539F1F60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70142" y="273297"/>
            <a:ext cx="2541981" cy="1392237"/>
          </a:xfrm>
          <a:effectLst/>
        </p:spPr>
        <p:txBody>
          <a:bodyPr lIns="0" rIns="0" bIns="0" anchor="b" anchorCtr="0">
            <a:noAutofit/>
          </a:bodyPr>
          <a:lstStyle>
            <a:lvl1pPr marL="7938" indent="0">
              <a:buFontTx/>
              <a:buNone/>
              <a:tabLst/>
              <a:defRPr sz="16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b="0" i="0">
                <a:solidFill>
                  <a:schemeClr val="bg1"/>
                </a:solidFill>
                <a:latin typeface="Myriad Pro Condensed" panose="020B0506030403020204" pitchFamily="34" charset="0"/>
              </a:defRPr>
            </a:lvl2pPr>
            <a:lvl3pPr marL="7938" indent="0">
              <a:buFontTx/>
              <a:buNone/>
              <a:tabLst/>
              <a:defRPr sz="16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b="0" i="0">
                <a:solidFill>
                  <a:schemeClr val="bg1"/>
                </a:solidFill>
                <a:latin typeface="Myriad Pro Condensed" panose="020B0506030403020204" pitchFamily="34" charset="0"/>
              </a:defRPr>
            </a:lvl4pPr>
            <a:lvl5pPr marL="1828800" indent="0">
              <a:buFontTx/>
              <a:buNone/>
              <a:defRPr b="0" i="0">
                <a:solidFill>
                  <a:schemeClr val="bg1"/>
                </a:solidFill>
                <a:latin typeface="Myriad Pro Condensed" panose="020B0506030403020204" pitchFamily="34" charset="0"/>
              </a:defRPr>
            </a:lvl5pPr>
          </a:lstStyle>
          <a:p>
            <a:pPr lvl="0"/>
            <a:endParaRPr lang="en-US"/>
          </a:p>
          <a:p>
            <a:pPr lvl="2"/>
            <a:r>
              <a:rPr lang="en-US"/>
              <a:t>Date</a:t>
            </a:r>
          </a:p>
          <a:p>
            <a:pPr lvl="2"/>
            <a:endParaRPr lang="en-US"/>
          </a:p>
          <a:p>
            <a:pPr lvl="0"/>
            <a:r>
              <a:rPr lang="en-US"/>
              <a:t>Presenter name</a:t>
            </a:r>
          </a:p>
          <a:p>
            <a:pPr lvl="2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6474190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orient="horz" pos="1920">
          <p15:clr>
            <a:srgbClr val="FBAE40"/>
          </p15:clr>
        </p15:guide>
        <p15:guide id="4" pos="5328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Blue Box Pho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38149" y="1739901"/>
            <a:ext cx="6704153" cy="4207040"/>
          </a:xfrm>
        </p:spPr>
        <p:txBody>
          <a:bodyPr/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4116C-779F-B241-9882-B1F53B7EBF08}" type="datetime1">
              <a:rPr lang="en-US" smtClean="0"/>
              <a:t>7/1/24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2EB56D-A175-2340-8316-CB2D73FC70C2}"/>
              </a:ext>
            </a:extLst>
          </p:cNvPr>
          <p:cNvSpPr/>
          <p:nvPr userDrawn="1"/>
        </p:nvSpPr>
        <p:spPr>
          <a:xfrm>
            <a:off x="8465770" y="-1"/>
            <a:ext cx="3726230" cy="623779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AEB60818-A426-D644-9EEA-D2FB1CBDFB5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871283" y="522288"/>
            <a:ext cx="2919664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photo icon below to insert picture</a:t>
            </a:r>
            <a:br>
              <a:rPr lang="en-US"/>
            </a:br>
            <a:r>
              <a:rPr lang="en-US"/>
              <a:t>(if replacing picture, you will have to reset your crop area)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80018A3-14FE-A04B-A3B4-D9AA55483B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8151" y="558602"/>
            <a:ext cx="6704151" cy="1005229"/>
          </a:xfrm>
        </p:spPr>
        <p:txBody>
          <a:bodyPr/>
          <a:lstStyle/>
          <a:p>
            <a:r>
              <a:rPr lang="en-US"/>
              <a:t>Click to edit title</a:t>
            </a:r>
            <a:br>
              <a:rPr lang="en-US"/>
            </a:br>
            <a:r>
              <a:rPr lang="en-US"/>
              <a:t>(2 lines max)</a:t>
            </a:r>
          </a:p>
        </p:txBody>
      </p:sp>
    </p:spTree>
    <p:extLst>
      <p:ext uri="{BB962C8B-B14F-4D97-AF65-F5344CB8AC3E}">
        <p14:creationId xmlns:p14="http://schemas.microsoft.com/office/powerpoint/2010/main" val="54659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Blue Box Bullets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2CB96BB-242F-BC47-80BF-E45DB97245BA}"/>
              </a:ext>
            </a:extLst>
          </p:cNvPr>
          <p:cNvSpPr/>
          <p:nvPr userDrawn="1"/>
        </p:nvSpPr>
        <p:spPr>
          <a:xfrm>
            <a:off x="6843714" y="0"/>
            <a:ext cx="5346699" cy="62377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72FA9CB-507A-AA48-963A-8D5E37B7CF5B}"/>
              </a:ext>
            </a:extLst>
          </p:cNvPr>
          <p:cNvSpPr/>
          <p:nvPr userDrawn="1"/>
        </p:nvSpPr>
        <p:spPr>
          <a:xfrm>
            <a:off x="0" y="6335712"/>
            <a:ext cx="12192000" cy="52228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E79016F-99B0-6B40-B3F7-87F0068FC0E5}"/>
              </a:ext>
            </a:extLst>
          </p:cNvPr>
          <p:cNvSpPr/>
          <p:nvPr userDrawn="1"/>
        </p:nvSpPr>
        <p:spPr>
          <a:xfrm>
            <a:off x="0" y="6237795"/>
            <a:ext cx="12192000" cy="979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IDAHO NATIONAL LABORATORY">
            <a:extLst>
              <a:ext uri="{FF2B5EF4-FFF2-40B4-BE49-F238E27FC236}">
                <a16:creationId xmlns:a16="http://schemas.microsoft.com/office/drawing/2014/main" id="{BD942965-6C07-5D4A-809D-5FC754D5902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944584" y="6543675"/>
            <a:ext cx="2768600" cy="127000"/>
          </a:xfrm>
          <a:prstGeom prst="rect">
            <a:avLst/>
          </a:prstGeom>
        </p:spPr>
      </p:pic>
      <p:sp>
        <p:nvSpPr>
          <p:cNvPr id="14" name="Title Placeholder BIG box blue right">
            <a:extLst>
              <a:ext uri="{FF2B5EF4-FFF2-40B4-BE49-F238E27FC236}">
                <a16:creationId xmlns:a16="http://schemas.microsoft.com/office/drawing/2014/main" id="{AB7EA1D9-8A57-3143-9688-4BB8599F986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850063" y="0"/>
            <a:ext cx="5340350" cy="907549"/>
          </a:xfrm>
          <a:prstGeom prst="rect">
            <a:avLst/>
          </a:prstGeom>
          <a:noFill/>
        </p:spPr>
        <p:txBody>
          <a:bodyPr lIns="274320" tIns="365760" rIns="274320">
            <a:normAutofit/>
          </a:bodyPr>
          <a:lstStyle>
            <a:lvl1pPr marL="0" indent="0">
              <a:buFontTx/>
              <a:buNone/>
              <a:defRPr sz="32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box title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538B584E-1ECA-5646-9DA7-61B8110256F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116947" y="1064712"/>
            <a:ext cx="4598987" cy="4515349"/>
          </a:xfrm>
          <a:prstGeom prst="rect">
            <a:avLst/>
          </a:prstGeom>
        </p:spPr>
        <p:txBody>
          <a:bodyPr lIns="0">
            <a:normAutofit/>
          </a:bodyPr>
          <a:lstStyle>
            <a:lvl1pPr marL="347663" indent="-342900">
              <a:buClr>
                <a:schemeClr val="bg1"/>
              </a:buClr>
              <a:tabLst/>
              <a:defRPr sz="240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bullet list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01AE7-3C41-2A4A-AFEB-B44AF480BBBA}" type="datetime1">
              <a:rPr lang="en-US" smtClean="0"/>
              <a:t>7/1/24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Picture Placeholder">
            <a:extLst>
              <a:ext uri="{FF2B5EF4-FFF2-40B4-BE49-F238E27FC236}">
                <a16:creationId xmlns:a16="http://schemas.microsoft.com/office/drawing/2014/main" id="{6EF42CC7-103E-EA4C-89A2-543032DA331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6843714" cy="622826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/>
              <a:t>Click photo icon below to insert picture</a:t>
            </a:r>
            <a:br>
              <a:rPr lang="en-US"/>
            </a:br>
            <a:r>
              <a:rPr lang="en-US"/>
              <a:t>(if replacing picture, you will have to reset your crop area)</a:t>
            </a:r>
          </a:p>
        </p:txBody>
      </p:sp>
    </p:spTree>
    <p:extLst>
      <p:ext uri="{BB962C8B-B14F-4D97-AF65-F5344CB8AC3E}">
        <p14:creationId xmlns:p14="http://schemas.microsoft.com/office/powerpoint/2010/main" val="38900746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25992-890C-EC4B-B676-6CCEF133B8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8150" y="1709738"/>
            <a:ext cx="10409299" cy="2852737"/>
          </a:xfrm>
        </p:spPr>
        <p:txBody>
          <a:bodyPr anchor="ctr" anchorCtr="0"/>
          <a:lstStyle>
            <a:lvl1pPr>
              <a:defRPr sz="4800"/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5303FD-B916-FD4E-85C2-3EBF655BC1F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38150" y="4589463"/>
            <a:ext cx="104093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subhead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8FDE18-9616-B043-9C71-522DAD29B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0A2C9-FB58-CB47-928A-597B3C700FB4}" type="datetime1">
              <a:rPr lang="en-US" smtClean="0"/>
              <a:t>7/1/24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32FF7A-5905-EB40-919B-9225D0871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C7509E-6005-DB4B-9578-84532E5F8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3822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C0D34-E50C-7946-9657-29EA34F401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</a:t>
            </a:r>
            <a:br>
              <a:rPr lang="en-US"/>
            </a:br>
            <a:r>
              <a:rPr lang="en-US"/>
              <a:t>(Reduce font for title longer than 2 lines)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BFFB48-1F38-8C46-B4B3-0871CA9880E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938150" y="1739901"/>
            <a:ext cx="5081650" cy="4351338"/>
          </a:xfrm>
        </p:spPr>
        <p:txBody>
          <a:bodyPr/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C7F5AB-BF51-4044-8164-B8ADFB34B0A6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72148" y="1739901"/>
            <a:ext cx="5081651" cy="4351338"/>
          </a:xfrm>
        </p:spPr>
        <p:txBody>
          <a:bodyPr/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73E568-D8E9-CE46-B564-4CAF0B6E4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07C50-3C3E-C142-A6D1-35B74E1F2038}" type="datetime1">
              <a:rPr lang="en-US" smtClean="0"/>
              <a:t>7/1/24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3C80FD-FB7C-F246-A242-07AFCB295C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FBDEBE-950D-C343-A00C-8D9FA1E33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3200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C0D34-E50C-7946-9657-29EA34F401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</a:t>
            </a:r>
            <a:br>
              <a:rPr lang="en-US"/>
            </a:br>
            <a:r>
              <a:rPr lang="en-US"/>
              <a:t>(Reduce font for title longer than 2 lines)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BFFB48-1F38-8C46-B4B3-0871CA9880E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938150" y="2412999"/>
            <a:ext cx="5081650" cy="3763963"/>
          </a:xfrm>
        </p:spPr>
        <p:txBody>
          <a:bodyPr/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C7F5AB-BF51-4044-8164-B8ADFB34B0A6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72148" y="2412999"/>
            <a:ext cx="5081651" cy="3763963"/>
          </a:xfrm>
        </p:spPr>
        <p:txBody>
          <a:bodyPr/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73E568-D8E9-CE46-B564-4CAF0B6E4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16CE4-E654-DC48-BCA9-7E48D674DDD8}" type="datetime1">
              <a:rPr lang="en-US" smtClean="0"/>
              <a:t>7/1/24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3C80FD-FB7C-F246-A242-07AFCB295C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FBDEBE-950D-C343-A00C-8D9FA1E33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172D795B-85F6-1F49-922A-F4131787307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938213" y="1589087"/>
            <a:ext cx="5081587" cy="766763"/>
          </a:xfrm>
        </p:spPr>
        <p:txBody>
          <a:bodyPr anchor="b"/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subhead 1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B4E34B4F-F908-104C-90F3-5135E2E8C74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270625" y="1589087"/>
            <a:ext cx="5081587" cy="766763"/>
          </a:xfrm>
        </p:spPr>
        <p:txBody>
          <a:bodyPr anchor="b"/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subhead 2 </a:t>
            </a:r>
          </a:p>
        </p:txBody>
      </p:sp>
    </p:spTree>
    <p:extLst>
      <p:ext uri="{BB962C8B-B14F-4D97-AF65-F5344CB8AC3E}">
        <p14:creationId xmlns:p14="http://schemas.microsoft.com/office/powerpoint/2010/main" val="17900851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8151" y="558603"/>
            <a:ext cx="10415648" cy="498038"/>
          </a:xfrm>
        </p:spPr>
        <p:txBody>
          <a:bodyPr/>
          <a:lstStyle/>
          <a:p>
            <a:r>
              <a:rPr lang="en-US"/>
              <a:t>Click to edit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35280" y="1310640"/>
            <a:ext cx="11018519" cy="4780599"/>
          </a:xfrm>
        </p:spPr>
        <p:txBody>
          <a:bodyPr/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85E90-7B53-4649-AA52-E97BD16A7001}" type="datetime1">
              <a:rPr lang="en-US" smtClean="0"/>
              <a:t>7/1/24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1937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Full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2365512-1A58-B241-838D-EFAB0E25F8AF}"/>
              </a:ext>
            </a:extLst>
          </p:cNvPr>
          <p:cNvSpPr/>
          <p:nvPr userDrawn="1"/>
        </p:nvSpPr>
        <p:spPr>
          <a:xfrm>
            <a:off x="0" y="6335712"/>
            <a:ext cx="12192000" cy="52228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EE89965-9C98-C446-B0C8-8151A52702B5}"/>
              </a:ext>
            </a:extLst>
          </p:cNvPr>
          <p:cNvSpPr/>
          <p:nvPr userDrawn="1"/>
        </p:nvSpPr>
        <p:spPr>
          <a:xfrm>
            <a:off x="0" y="6237795"/>
            <a:ext cx="12192000" cy="979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DAHO NATIONAL LABORATORY">
            <a:extLst>
              <a:ext uri="{FF2B5EF4-FFF2-40B4-BE49-F238E27FC236}">
                <a16:creationId xmlns:a16="http://schemas.microsoft.com/office/drawing/2014/main" id="{C9B294FD-1F7F-4240-B2BD-1DD570DF2EC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944584" y="6543675"/>
            <a:ext cx="2768600" cy="127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C29150-67F1-2B4B-984C-8892DF09E2AB}" type="datetime1">
              <a:rPr lang="en-US" smtClean="0"/>
              <a:t>7/1/24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3409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</a:t>
            </a:r>
            <a:br>
              <a:rPr lang="en-US"/>
            </a:br>
            <a:r>
              <a:rPr lang="en-US"/>
              <a:t>(Reduce font for title longer than 2 lines)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B5DBA-2FE9-FE48-9C3C-0325968845C5}" type="datetime1">
              <a:rPr lang="en-US" smtClean="0"/>
              <a:t>7/1/24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EE6D6083-77A6-334A-8C7F-A5F18D4F5F8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38213" y="1739901"/>
            <a:ext cx="10415587" cy="4327523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bg2"/>
              </a:buClr>
              <a:buSzTx/>
              <a:buFontTx/>
              <a:buNone/>
              <a:tabLst/>
              <a:defRPr sz="2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/>
              <a:t>Click photo icon below to insert picture</a:t>
            </a:r>
            <a:br>
              <a:rPr lang="en-US"/>
            </a:br>
            <a:r>
              <a:rPr lang="en-US"/>
              <a:t>(if replacing picture, you will have to reset your crop area)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1346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Full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2365512-1A58-B241-838D-EFAB0E25F8AF}"/>
              </a:ext>
            </a:extLst>
          </p:cNvPr>
          <p:cNvSpPr/>
          <p:nvPr userDrawn="1"/>
        </p:nvSpPr>
        <p:spPr>
          <a:xfrm>
            <a:off x="0" y="6335712"/>
            <a:ext cx="12192000" cy="52228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EE89965-9C98-C446-B0C8-8151A52702B5}"/>
              </a:ext>
            </a:extLst>
          </p:cNvPr>
          <p:cNvSpPr/>
          <p:nvPr userDrawn="1"/>
        </p:nvSpPr>
        <p:spPr>
          <a:xfrm>
            <a:off x="0" y="6237795"/>
            <a:ext cx="12192000" cy="979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DAHO NATIONAL LABORATORY">
            <a:extLst>
              <a:ext uri="{FF2B5EF4-FFF2-40B4-BE49-F238E27FC236}">
                <a16:creationId xmlns:a16="http://schemas.microsoft.com/office/drawing/2014/main" id="{C9B294FD-1F7F-4240-B2BD-1DD570DF2EC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944584" y="6543675"/>
            <a:ext cx="2768600" cy="127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</a:t>
            </a:r>
            <a:br>
              <a:rPr lang="en-US"/>
            </a:br>
            <a:r>
              <a:rPr lang="en-US"/>
              <a:t>(Reduce font for title longer than 2 lines)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1B110-47C6-8248-B1D3-15B298302E4F}" type="datetime1">
              <a:rPr lang="en-US" smtClean="0"/>
              <a:t>7/1/24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86594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</a:t>
            </a:r>
            <a:br>
              <a:rPr lang="en-US"/>
            </a:br>
            <a:r>
              <a:rPr lang="en-US"/>
              <a:t>(Reduce font for title longer than 2 lines)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340345" y="1739901"/>
            <a:ext cx="5013454" cy="4207040"/>
          </a:xfrm>
        </p:spPr>
        <p:txBody>
          <a:bodyPr/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5C5E9-DAD0-B84C-8A46-0D38B40F078E}" type="datetime1">
              <a:rPr lang="en-US" smtClean="0"/>
              <a:t>7/1/24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705329EE-4FB4-5A4D-AB92-8FB39F63785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38150" y="1739901"/>
            <a:ext cx="5081650" cy="4207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/>
              <a:t>Click photo icon below to insert picture</a:t>
            </a:r>
            <a:br>
              <a:rPr lang="en-US"/>
            </a:br>
            <a:r>
              <a:rPr lang="en-US"/>
              <a:t>(if replacing picture, you will have to reset your crop area)</a:t>
            </a:r>
          </a:p>
        </p:txBody>
      </p:sp>
    </p:spTree>
    <p:extLst>
      <p:ext uri="{BB962C8B-B14F-4D97-AF65-F5344CB8AC3E}">
        <p14:creationId xmlns:p14="http://schemas.microsoft.com/office/powerpoint/2010/main" val="18102700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</a:t>
            </a:r>
            <a:br>
              <a:rPr lang="en-US"/>
            </a:br>
            <a:r>
              <a:rPr lang="en-US"/>
              <a:t>(Reduce font for title longer than 2 lines)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38150" y="1739901"/>
            <a:ext cx="5013454" cy="4207040"/>
          </a:xfrm>
        </p:spPr>
        <p:txBody>
          <a:bodyPr/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1274E-337E-3D4F-8B97-064010F5C144}" type="datetime1">
              <a:rPr lang="en-US" smtClean="0"/>
              <a:t>7/1/24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705329EE-4FB4-5A4D-AB92-8FB39F63785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72149" y="1739901"/>
            <a:ext cx="5081650" cy="4207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/>
              <a:t>Click photo icon below to insert picture</a:t>
            </a:r>
            <a:br>
              <a:rPr lang="en-US"/>
            </a:br>
            <a:r>
              <a:rPr lang="en-US"/>
              <a:t>(if replacing picture, you will have to reset your crop area)</a:t>
            </a:r>
          </a:p>
        </p:txBody>
      </p:sp>
    </p:spTree>
    <p:extLst>
      <p:ext uri="{BB962C8B-B14F-4D97-AF65-F5344CB8AC3E}">
        <p14:creationId xmlns:p14="http://schemas.microsoft.com/office/powerpoint/2010/main" val="39232014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y Box Pho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8151" y="558602"/>
            <a:ext cx="6704151" cy="1005229"/>
          </a:xfrm>
        </p:spPr>
        <p:txBody>
          <a:bodyPr/>
          <a:lstStyle/>
          <a:p>
            <a:r>
              <a:rPr lang="en-US"/>
              <a:t>Click to edit title</a:t>
            </a:r>
            <a:br>
              <a:rPr lang="en-US"/>
            </a:br>
            <a:r>
              <a:rPr lang="en-US"/>
              <a:t>(2 lines max)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38149" y="1739901"/>
            <a:ext cx="6704153" cy="4207040"/>
          </a:xfrm>
        </p:spPr>
        <p:txBody>
          <a:bodyPr/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650C1-7EA0-8F4F-B44C-58E71456E46D}" type="datetime1">
              <a:rPr lang="en-US" smtClean="0"/>
              <a:t>7/1/24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2EB56D-A175-2340-8316-CB2D73FC70C2}"/>
              </a:ext>
            </a:extLst>
          </p:cNvPr>
          <p:cNvSpPr/>
          <p:nvPr userDrawn="1"/>
        </p:nvSpPr>
        <p:spPr>
          <a:xfrm>
            <a:off x="8465770" y="-1"/>
            <a:ext cx="3726230" cy="623779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AEB60818-A426-D644-9EEA-D2FB1CBDFB5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871283" y="522288"/>
            <a:ext cx="2919664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/>
              <a:t>Click photo icon below to insert picture</a:t>
            </a:r>
            <a:br>
              <a:rPr lang="en-US"/>
            </a:br>
            <a:r>
              <a:rPr lang="en-US"/>
              <a:t>(if replacing picture, you will have to reset your crop area)</a:t>
            </a:r>
          </a:p>
        </p:txBody>
      </p:sp>
    </p:spTree>
    <p:extLst>
      <p:ext uri="{BB962C8B-B14F-4D97-AF65-F5344CB8AC3E}">
        <p14:creationId xmlns:p14="http://schemas.microsoft.com/office/powerpoint/2010/main" val="19912341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Box Pho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38149" y="1739901"/>
            <a:ext cx="6704153" cy="4207040"/>
          </a:xfrm>
        </p:spPr>
        <p:txBody>
          <a:bodyPr/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DE7B5-6CFB-0E45-8ADB-42BF04C151B0}" type="datetime1">
              <a:rPr lang="en-US" smtClean="0"/>
              <a:t>7/1/24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2EB56D-A175-2340-8316-CB2D73FC70C2}"/>
              </a:ext>
            </a:extLst>
          </p:cNvPr>
          <p:cNvSpPr/>
          <p:nvPr userDrawn="1"/>
        </p:nvSpPr>
        <p:spPr>
          <a:xfrm>
            <a:off x="8465770" y="-1"/>
            <a:ext cx="3726230" cy="623779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AEB60818-A426-D644-9EEA-D2FB1CBDFB5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871283" y="522288"/>
            <a:ext cx="2919664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/>
              <a:t>Click photo icon below to insert picture</a:t>
            </a:r>
            <a:br>
              <a:rPr lang="en-US"/>
            </a:br>
            <a:r>
              <a:rPr lang="en-US"/>
              <a:t>(if replacing picture, you will have to reset your crop area)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EFBD4CC-FEFF-654C-B1A3-229DA69D10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8151" y="558602"/>
            <a:ext cx="6704151" cy="1005229"/>
          </a:xfrm>
        </p:spPr>
        <p:txBody>
          <a:bodyPr/>
          <a:lstStyle/>
          <a:p>
            <a:r>
              <a:rPr lang="en-US"/>
              <a:t>Click to edit title</a:t>
            </a:r>
            <a:br>
              <a:rPr lang="en-US"/>
            </a:br>
            <a:r>
              <a:rPr lang="en-US"/>
              <a:t>(2 lines max)</a:t>
            </a:r>
          </a:p>
        </p:txBody>
      </p:sp>
    </p:spTree>
    <p:extLst>
      <p:ext uri="{BB962C8B-B14F-4D97-AF65-F5344CB8AC3E}">
        <p14:creationId xmlns:p14="http://schemas.microsoft.com/office/powerpoint/2010/main" val="39247369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DAHO NATIONAL LABORATORY">
            <a:extLst>
              <a:ext uri="{FF2B5EF4-FFF2-40B4-BE49-F238E27FC236}">
                <a16:creationId xmlns:a16="http://schemas.microsoft.com/office/drawing/2014/main" id="{C491F914-E346-2146-A51D-D37D67DBC113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8944584" y="6543675"/>
            <a:ext cx="2768600" cy="127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682502A-5BF2-8845-923F-AAF24377F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151" y="558603"/>
            <a:ext cx="10415648" cy="510876"/>
          </a:xfrm>
          <a:prstGeom prst="rect">
            <a:avLst/>
          </a:prstGeom>
        </p:spPr>
        <p:txBody>
          <a:bodyPr vert="horz" lIns="0" tIns="0" rIns="91440" bIns="45720" rtlCol="0" anchor="t" anchorCtr="0">
            <a:noAutofit/>
          </a:bodyPr>
          <a:lstStyle/>
          <a:p>
            <a:r>
              <a:rPr lang="en-US"/>
              <a:t>Click to edit Master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7B4A4D-34FE-994A-AFE8-DCF682312F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5600" y="1277441"/>
            <a:ext cx="10998199" cy="4813798"/>
          </a:xfrm>
          <a:prstGeom prst="rect">
            <a:avLst/>
          </a:prstGeom>
        </p:spPr>
        <p:txBody>
          <a:bodyPr vert="horz" lIns="0" tIns="0" rIns="91440" bIns="45720" rtlCol="0">
            <a:noAutofit/>
          </a:bodyPr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00CF24-C629-E54C-BA9B-20518F01F0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96001" y="6492875"/>
            <a:ext cx="1546302" cy="365125"/>
          </a:xfrm>
          <a:prstGeom prst="rect">
            <a:avLst/>
          </a:prstGeom>
        </p:spPr>
        <p:txBody>
          <a:bodyPr vert="horz" lIns="91440" tIns="45720" rIns="91440" bIns="155448" rtlCol="0" anchor="ctr"/>
          <a:lstStyle>
            <a:lvl1pPr algn="l">
              <a:defRPr sz="1000">
                <a:solidFill>
                  <a:schemeClr val="accent6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D1D9C08-43C5-7645-B14A-2922C7974D50}" type="datetime1">
              <a:rPr lang="en-US" smtClean="0"/>
              <a:t>7/1/24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334D85-E219-4F49-88C8-4DC17F06DE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38150" y="6492875"/>
            <a:ext cx="5060066" cy="365125"/>
          </a:xfrm>
          <a:prstGeom prst="rect">
            <a:avLst/>
          </a:prstGeom>
        </p:spPr>
        <p:txBody>
          <a:bodyPr vert="horz" lIns="91440" tIns="45720" rIns="91440" bIns="155448" rtlCol="0" anchor="ctr"/>
          <a:lstStyle>
            <a:lvl1pPr algn="ctr">
              <a:defRPr sz="1000">
                <a:solidFill>
                  <a:schemeClr val="accent6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57F2A8-2F01-4745-8AFB-4EEC8D271D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55020" y="6492875"/>
            <a:ext cx="434428" cy="365125"/>
          </a:xfrm>
          <a:prstGeom prst="rect">
            <a:avLst/>
          </a:prstGeom>
        </p:spPr>
        <p:txBody>
          <a:bodyPr vert="horz" lIns="91440" tIns="45720" rIns="91440" bIns="155448" rtlCol="0" anchor="ctr"/>
          <a:lstStyle>
            <a:lvl1pPr algn="ctr">
              <a:defRPr sz="1000" b="1">
                <a:solidFill>
                  <a:schemeClr val="accent6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2B577FA-F7D9-2C48-919F-F962E3BF952F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5" name="blue/green box top">
            <a:extLst>
              <a:ext uri="{FF2B5EF4-FFF2-40B4-BE49-F238E27FC236}">
                <a16:creationId xmlns:a16="http://schemas.microsoft.com/office/drawing/2014/main" id="{2FE8E780-1DE8-B245-8215-3ECC2513C073}"/>
              </a:ext>
            </a:extLst>
          </p:cNvPr>
          <p:cNvGrpSpPr/>
          <p:nvPr userDrawn="1"/>
        </p:nvGrpSpPr>
        <p:grpSpPr>
          <a:xfrm>
            <a:off x="0" y="522288"/>
            <a:ext cx="744467" cy="547190"/>
            <a:chOff x="0" y="711956"/>
            <a:chExt cx="3721100" cy="620205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0A2A1D5-CB4B-1A40-8711-4F412AA9927B}"/>
                </a:ext>
              </a:extLst>
            </p:cNvPr>
            <p:cNvSpPr/>
            <p:nvPr userDrawn="1"/>
          </p:nvSpPr>
          <p:spPr>
            <a:xfrm rot="10800000">
              <a:off x="0" y="711956"/>
              <a:ext cx="3721100" cy="52228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2B5F476-DD08-5B45-A331-21193BD3472A}"/>
                </a:ext>
              </a:extLst>
            </p:cNvPr>
            <p:cNvSpPr/>
            <p:nvPr userDrawn="1"/>
          </p:nvSpPr>
          <p:spPr>
            <a:xfrm rot="10800000">
              <a:off x="0" y="1234244"/>
              <a:ext cx="3721100" cy="9791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35166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694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10" r:id="rId8"/>
    <p:sldLayoutId id="2147483711" r:id="rId9"/>
    <p:sldLayoutId id="2147483712" r:id="rId10"/>
    <p:sldLayoutId id="2147483713" r:id="rId11"/>
    <p:sldLayoutId id="2147483695" r:id="rId12"/>
    <p:sldLayoutId id="2147483696" r:id="rId13"/>
    <p:sldLayoutId id="2147483709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i="0" kern="1200">
          <a:solidFill>
            <a:schemeClr val="tx2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bg2"/>
        </a:buClr>
        <a:buFont typeface="Arial" panose="020B0604020202020204" pitchFamily="34" charset="0"/>
        <a:buChar char="•"/>
        <a:defRPr sz="2200" b="0" i="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−"/>
        <a:defRPr sz="2200" b="0" i="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•"/>
        <a:defRPr sz="2200" b="0" i="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−"/>
        <a:defRPr sz="2200" b="0" i="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•"/>
        <a:defRPr sz="2200" b="0" i="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orient="horz" pos="420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0.gif"/><Relationship Id="rId5" Type="http://schemas.openxmlformats.org/officeDocument/2006/relationships/image" Target="../media/image9.emf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2.emf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5B3176E-FAD1-2B4C-96D5-F706C44483D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RAVEN Entities and Input Structure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9DD8ED-5F87-EE28-7610-5FE3FE299348}"/>
              </a:ext>
            </a:extLst>
          </p:cNvPr>
          <p:cNvSpPr txBox="1"/>
          <p:nvPr/>
        </p:nvSpPr>
        <p:spPr>
          <a:xfrm>
            <a:off x="10109379" y="0"/>
            <a:ext cx="2069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INL/MIS-22-68228</a:t>
            </a:r>
          </a:p>
        </p:txBody>
      </p:sp>
      <p:pic>
        <p:nvPicPr>
          <p:cNvPr id="5" name="Picture 3">
            <a:extLst>
              <a:ext uri="{FF2B5EF4-FFF2-40B4-BE49-F238E27FC236}">
                <a16:creationId xmlns:a16="http://schemas.microsoft.com/office/drawing/2014/main" id="{BE7FD43E-9566-95FA-61FB-BE246A536E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7779" y="557246"/>
            <a:ext cx="27432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150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90007" y="1754715"/>
            <a:ext cx="6627027" cy="288186"/>
          </a:xfrm>
        </p:spPr>
        <p:txBody>
          <a:bodyPr/>
          <a:lstStyle/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91A465E0-A0BC-7F44-AA35-A7F380D120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2676496"/>
              </p:ext>
            </p:extLst>
          </p:nvPr>
        </p:nvGraphicFramePr>
        <p:xfrm>
          <a:off x="3101707" y="2455882"/>
          <a:ext cx="5189989" cy="40544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20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92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1902">
                  <a:extLst>
                    <a:ext uri="{9D8B030D-6E8A-4147-A177-3AD203B41FA5}">
                      <a16:colId xmlns:a16="http://schemas.microsoft.com/office/drawing/2014/main" val="3625723321"/>
                    </a:ext>
                  </a:extLst>
                </a:gridCol>
                <a:gridCol w="313626">
                  <a:extLst>
                    <a:ext uri="{9D8B030D-6E8A-4147-A177-3AD203B41FA5}">
                      <a16:colId xmlns:a16="http://schemas.microsoft.com/office/drawing/2014/main" val="3482947492"/>
                    </a:ext>
                  </a:extLst>
                </a:gridCol>
                <a:gridCol w="868680">
                  <a:extLst>
                    <a:ext uri="{9D8B030D-6E8A-4147-A177-3AD203B41FA5}">
                      <a16:colId xmlns:a16="http://schemas.microsoft.com/office/drawing/2014/main" val="2470153374"/>
                    </a:ext>
                  </a:extLst>
                </a:gridCol>
                <a:gridCol w="748175">
                  <a:extLst>
                    <a:ext uri="{9D8B030D-6E8A-4147-A177-3AD203B41FA5}">
                      <a16:colId xmlns:a16="http://schemas.microsoft.com/office/drawing/2014/main" val="3808873354"/>
                    </a:ext>
                  </a:extLst>
                </a:gridCol>
                <a:gridCol w="651902">
                  <a:extLst>
                    <a:ext uri="{9D8B030D-6E8A-4147-A177-3AD203B41FA5}">
                      <a16:colId xmlns:a16="http://schemas.microsoft.com/office/drawing/2014/main" val="3530685774"/>
                    </a:ext>
                  </a:extLst>
                </a:gridCol>
                <a:gridCol w="734421">
                  <a:extLst>
                    <a:ext uri="{9D8B030D-6E8A-4147-A177-3AD203B41FA5}">
                      <a16:colId xmlns:a16="http://schemas.microsoft.com/office/drawing/2014/main" val="1921077718"/>
                    </a:ext>
                  </a:extLst>
                </a:gridCol>
              </a:tblGrid>
              <a:tr h="4993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ang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w(t)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range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x(t)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y(t)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a(v)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0080">
                <a:tc row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30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91.84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0080"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T w="12700" cmpd="sng">
                      <a:noFill/>
                    </a:lnT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10.2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9.07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8610213"/>
                  </a:ext>
                </a:extLst>
              </a:tr>
              <a:tr h="640080"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20.4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15.9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4387610"/>
                  </a:ext>
                </a:extLst>
              </a:tr>
              <a:tr h="436880">
                <a:tc rowSpan="7">
                  <a:txBody>
                    <a:bodyPr/>
                    <a:lstStyle/>
                    <a:p>
                      <a:pPr algn="ctr"/>
                      <a:r>
                        <a:rPr lang="en-US" dirty="0"/>
                        <a:t>40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rowSpan="7">
                  <a:txBody>
                    <a:bodyPr/>
                    <a:lstStyle/>
                    <a:p>
                      <a:pPr algn="ctr"/>
                      <a:r>
                        <a:rPr lang="en-US" dirty="0"/>
                        <a:t>60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rowSpan="7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7">
                  <a:txBody>
                    <a:bodyPr/>
                    <a:lstStyle/>
                    <a:p>
                      <a:pPr algn="ctr"/>
                      <a:r>
                        <a:rPr lang="en-US" dirty="0"/>
                        <a:t>141.4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1.05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323566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40994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4207931"/>
                  </a:ext>
                </a:extLst>
              </a:tr>
              <a:tr h="48937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15.7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24.2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205420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994623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1219938"/>
                  </a:ext>
                </a:extLst>
              </a:tr>
              <a:tr h="42418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31.4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42.3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3323775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8E7AC86A-B1D0-CF4C-9025-23D601699409}"/>
              </a:ext>
            </a:extLst>
          </p:cNvPr>
          <p:cNvSpPr txBox="1"/>
          <p:nvPr/>
        </p:nvSpPr>
        <p:spPr>
          <a:xfrm>
            <a:off x="1784333" y="3477127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Sample 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AD2289-BD70-A444-BFAB-ABB72876FCF1}"/>
              </a:ext>
            </a:extLst>
          </p:cNvPr>
          <p:cNvSpPr txBox="1"/>
          <p:nvPr/>
        </p:nvSpPr>
        <p:spPr>
          <a:xfrm>
            <a:off x="5294376" y="1994216"/>
            <a:ext cx="2997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Outputs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F7A7C9F-081C-D04C-832A-28832F6365A1}"/>
              </a:ext>
            </a:extLst>
          </p:cNvPr>
          <p:cNvSpPr txBox="1"/>
          <p:nvPr/>
        </p:nvSpPr>
        <p:spPr>
          <a:xfrm>
            <a:off x="3101707" y="1994216"/>
            <a:ext cx="18451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Inputs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F7EB297-4145-C947-BC97-DE8DEC9ED017}"/>
              </a:ext>
            </a:extLst>
          </p:cNvPr>
          <p:cNvSpPr txBox="1"/>
          <p:nvPr/>
        </p:nvSpPr>
        <p:spPr>
          <a:xfrm>
            <a:off x="1784333" y="5213132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Sample 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8EE95D1-19FF-D444-906C-4EB3813F739F}"/>
              </a:ext>
            </a:extLst>
          </p:cNvPr>
          <p:cNvSpPr txBox="1"/>
          <p:nvPr/>
        </p:nvSpPr>
        <p:spPr>
          <a:xfrm>
            <a:off x="9038239" y="2067515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Indexes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D8396D3-47FA-594B-8B02-72569D86CF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1288273"/>
              </p:ext>
            </p:extLst>
          </p:nvPr>
        </p:nvGraphicFramePr>
        <p:xfrm>
          <a:off x="8924948" y="2451591"/>
          <a:ext cx="1368238" cy="40586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684119">
                  <a:extLst>
                    <a:ext uri="{9D8B030D-6E8A-4147-A177-3AD203B41FA5}">
                      <a16:colId xmlns:a16="http://schemas.microsoft.com/office/drawing/2014/main" val="1609711242"/>
                    </a:ext>
                  </a:extLst>
                </a:gridCol>
                <a:gridCol w="684119">
                  <a:extLst>
                    <a:ext uri="{9D8B030D-6E8A-4147-A177-3AD203B41FA5}">
                      <a16:colId xmlns:a16="http://schemas.microsoft.com/office/drawing/2014/main" val="1957093021"/>
                    </a:ext>
                  </a:extLst>
                </a:gridCol>
              </a:tblGrid>
              <a:tr h="4977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9278737"/>
                  </a:ext>
                </a:extLst>
              </a:tr>
              <a:tr h="63814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30.0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9890137"/>
                  </a:ext>
                </a:extLst>
              </a:tr>
              <a:tr h="63814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0.48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26.9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8083072"/>
                  </a:ext>
                </a:extLst>
              </a:tr>
              <a:tr h="63814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0.96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24.3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169534"/>
                  </a:ext>
                </a:extLst>
              </a:tr>
              <a:tr h="50646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40.0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9180831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217276"/>
                  </a:ext>
                </a:extLst>
              </a:tr>
              <a:tr h="48283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33.6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1858299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1.57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9794350"/>
                  </a:ext>
                </a:extLst>
              </a:tr>
              <a:tr h="51490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27.8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3319528"/>
                  </a:ext>
                </a:extLst>
              </a:tr>
            </a:tbl>
          </a:graphicData>
        </a:graphic>
      </p:graphicFrame>
      <p:sp>
        <p:nvSpPr>
          <p:cNvPr id="7" name="Title 1">
            <a:extLst>
              <a:ext uri="{FF2B5EF4-FFF2-40B4-BE49-F238E27FC236}">
                <a16:creationId xmlns:a16="http://schemas.microsoft.com/office/drawing/2014/main" id="{64303479-2949-3151-076F-85F6C691D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151" y="558603"/>
            <a:ext cx="10415648" cy="498038"/>
          </a:xfrm>
        </p:spPr>
        <p:txBody>
          <a:bodyPr/>
          <a:lstStyle/>
          <a:p>
            <a:r>
              <a:rPr lang="en-US" dirty="0"/>
              <a:t>Entity: </a:t>
            </a:r>
            <a:r>
              <a:rPr lang="en-US" dirty="0" err="1"/>
              <a:t>DataObject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41F63B8-C3FD-C71B-1EF4-2F6B32B13263}"/>
              </a:ext>
            </a:extLst>
          </p:cNvPr>
          <p:cNvSpPr txBox="1">
            <a:spLocks/>
          </p:cNvSpPr>
          <p:nvPr/>
        </p:nvSpPr>
        <p:spPr>
          <a:xfrm>
            <a:off x="636715" y="1335355"/>
            <a:ext cx="3880421" cy="498038"/>
          </a:xfrm>
          <a:prstGeom prst="rect">
            <a:avLst/>
          </a:prstGeom>
        </p:spPr>
        <p:txBody>
          <a:bodyPr vert="horz" lIns="0" tIns="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−"/>
              <a:defRPr sz="2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−"/>
              <a:defRPr sz="2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Data Sets -  Arbitrary Format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10BB171-6097-30D4-6E3F-3DF3263DF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051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682B5-F049-698D-D8C9-687F0E823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Entity: </a:t>
            </a:r>
            <a:r>
              <a:rPr lang="en-US" dirty="0" err="1"/>
              <a:t>DataObject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D812C5-C074-4CA8-E2F4-0099F33A6864}"/>
              </a:ext>
            </a:extLst>
          </p:cNvPr>
          <p:cNvSpPr txBox="1"/>
          <p:nvPr/>
        </p:nvSpPr>
        <p:spPr>
          <a:xfrm>
            <a:off x="938151" y="1467305"/>
            <a:ext cx="6477510" cy="483209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DataObjects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&lt;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PointSet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name</a:t>
            </a:r>
            <a:r>
              <a:rPr lang="en-US" sz="1400" dirty="0"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‘</a:t>
            </a:r>
            <a:r>
              <a:rPr lang="en-US" sz="1400" dirty="0" err="1">
                <a:solidFill>
                  <a:srgbClr val="0000FF"/>
                </a:solidFill>
                <a:latin typeface="Courier"/>
                <a:cs typeface="Courier"/>
              </a:rPr>
              <a:t>static_data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’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&lt;Input&gt;</a:t>
            </a:r>
            <a:r>
              <a:rPr lang="en-US" sz="1400" dirty="0">
                <a:latin typeface="Courier"/>
                <a:cs typeface="Courier"/>
              </a:rPr>
              <a:t>v0, ang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&lt;/Input&gt;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&lt;Output&gt;</a:t>
            </a:r>
            <a:r>
              <a:rPr lang="en-US" sz="1400" dirty="0">
                <a:latin typeface="Courier"/>
                <a:cs typeface="Courier"/>
              </a:rPr>
              <a:t>range, </a:t>
            </a:r>
            <a:r>
              <a:rPr lang="en-US" sz="1400" dirty="0" err="1">
                <a:latin typeface="Courier"/>
                <a:cs typeface="Courier"/>
              </a:rPr>
              <a:t>ToF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&lt;/Output&gt;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&lt;/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PointSet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&gt;</a:t>
            </a:r>
          </a:p>
          <a:p>
            <a:endParaRPr lang="en-US" sz="1400" dirty="0">
              <a:solidFill>
                <a:srgbClr val="008000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&lt;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HistorySet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name</a:t>
            </a:r>
            <a:r>
              <a:rPr lang="en-US" sz="1400" dirty="0"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‘</a:t>
            </a:r>
            <a:r>
              <a:rPr lang="en-US" sz="1400" dirty="0" err="1">
                <a:solidFill>
                  <a:srgbClr val="0000FF"/>
                </a:solidFill>
                <a:latin typeface="Courier"/>
                <a:cs typeface="Courier"/>
              </a:rPr>
              <a:t>time_dep_data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’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&lt;Input&gt;</a:t>
            </a:r>
            <a:r>
              <a:rPr lang="en-US" sz="1400" dirty="0">
                <a:latin typeface="Courier"/>
                <a:cs typeface="Courier"/>
              </a:rPr>
              <a:t>v0, ang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&lt;/Input&gt;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&lt;Output&gt;</a:t>
            </a:r>
            <a:r>
              <a:rPr lang="en-US" sz="1400" dirty="0">
                <a:latin typeface="Courier"/>
                <a:cs typeface="Courier"/>
              </a:rPr>
              <a:t>x, y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&lt;/Output&gt;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&lt;options&gt;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  &lt;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pivotParameter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400" dirty="0">
                <a:latin typeface="Courier"/>
                <a:cs typeface="Courier"/>
              </a:rPr>
              <a:t>t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pivotParameter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&lt;/options&gt;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&lt;/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HistorySet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endParaRPr lang="en-US" sz="1400" dirty="0">
              <a:solidFill>
                <a:srgbClr val="008000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&lt;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DataSet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name</a:t>
            </a:r>
            <a:r>
              <a:rPr lang="en-US" sz="1400" dirty="0"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‘</a:t>
            </a:r>
            <a:r>
              <a:rPr lang="en-US" sz="1400" dirty="0" err="1">
                <a:solidFill>
                  <a:srgbClr val="0000FF"/>
                </a:solidFill>
                <a:latin typeface="Courier"/>
                <a:cs typeface="Courier"/>
              </a:rPr>
              <a:t>data_set_data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’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&lt;Input&gt;</a:t>
            </a:r>
            <a:r>
              <a:rPr lang="en-US" sz="1400" dirty="0">
                <a:latin typeface="Courier"/>
                <a:cs typeface="Courier"/>
              </a:rPr>
              <a:t>v0, ang, w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&lt;/Input&gt;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&lt;Output&gt;</a:t>
            </a:r>
            <a:r>
              <a:rPr lang="en-US" sz="1400" dirty="0">
                <a:latin typeface="Courier"/>
                <a:cs typeface="Courier"/>
              </a:rPr>
              <a:t>range,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400" dirty="0">
                <a:latin typeface="Courier"/>
                <a:cs typeface="Courier"/>
              </a:rPr>
              <a:t>x, y, a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&lt;/Output&gt;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&lt;Index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name</a:t>
            </a:r>
            <a:r>
              <a:rPr lang="en-US" sz="1400" dirty="0"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‘t’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400" dirty="0">
                <a:latin typeface="Courier"/>
                <a:cs typeface="Courier"/>
              </a:rPr>
              <a:t>x, y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&lt;/Index&gt;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&lt;Index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name</a:t>
            </a:r>
            <a:r>
              <a:rPr lang="en-US" sz="1400" dirty="0"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‘v’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400" dirty="0">
                <a:latin typeface="Courier"/>
                <a:cs typeface="Courier"/>
              </a:rPr>
              <a:t>a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&lt;/Index&gt;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DataSet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endParaRPr lang="en-US" sz="1400" dirty="0">
              <a:solidFill>
                <a:srgbClr val="008000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DataObjects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3B5A23B-5BE9-3A30-230C-F8497E28339E}"/>
              </a:ext>
            </a:extLst>
          </p:cNvPr>
          <p:cNvSpPr/>
          <p:nvPr/>
        </p:nvSpPr>
        <p:spPr bwMode="auto">
          <a:xfrm>
            <a:off x="9769363" y="1785964"/>
            <a:ext cx="1914796" cy="435199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07A2195-7D61-D20B-AEC2-746B0DB4FF12}"/>
              </a:ext>
            </a:extLst>
          </p:cNvPr>
          <p:cNvSpPr/>
          <p:nvPr/>
        </p:nvSpPr>
        <p:spPr bwMode="auto">
          <a:xfrm>
            <a:off x="9847489" y="1884475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Distributions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CEE02E5-0AE6-D45B-64F8-FE2B091FB305}"/>
              </a:ext>
            </a:extLst>
          </p:cNvPr>
          <p:cNvSpPr/>
          <p:nvPr/>
        </p:nvSpPr>
        <p:spPr bwMode="auto">
          <a:xfrm>
            <a:off x="9847489" y="3813449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Outstreams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3A67C5-43AF-D2AA-9921-74C9619AFDD9}"/>
              </a:ext>
            </a:extLst>
          </p:cNvPr>
          <p:cNvSpPr/>
          <p:nvPr/>
        </p:nvSpPr>
        <p:spPr bwMode="auto">
          <a:xfrm>
            <a:off x="9847489" y="2367803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+mj-lt"/>
              </a:rPr>
              <a:t>Samplers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9DAF899-190B-5592-EE80-EDD8143BA472}"/>
              </a:ext>
            </a:extLst>
          </p:cNvPr>
          <p:cNvSpPr/>
          <p:nvPr/>
        </p:nvSpPr>
        <p:spPr bwMode="auto">
          <a:xfrm>
            <a:off x="9847489" y="4300508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 dirty="0" err="1">
                <a:latin typeface="+mj-lt"/>
              </a:rPr>
              <a:t>DataObjects</a:t>
            </a:r>
            <a:endParaRPr lang="en-US" sz="1600" dirty="0">
              <a:latin typeface="+mj-lt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D1BF34E-294E-564B-0A42-BB44406F4303}"/>
              </a:ext>
            </a:extLst>
          </p:cNvPr>
          <p:cNvSpPr/>
          <p:nvPr/>
        </p:nvSpPr>
        <p:spPr bwMode="auto">
          <a:xfrm>
            <a:off x="9847489" y="5221900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 dirty="0" err="1">
                <a:latin typeface="+mj-lt"/>
              </a:rPr>
              <a:t>RunInfo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022D67D-2BBC-294B-33BE-C776D1243E30}"/>
              </a:ext>
            </a:extLst>
          </p:cNvPr>
          <p:cNvSpPr/>
          <p:nvPr/>
        </p:nvSpPr>
        <p:spPr bwMode="auto">
          <a:xfrm>
            <a:off x="9847489" y="5699220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Steps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5BED089-CE9F-2388-4BB7-FE72962B1E9E}"/>
              </a:ext>
            </a:extLst>
          </p:cNvPr>
          <p:cNvSpPr/>
          <p:nvPr/>
        </p:nvSpPr>
        <p:spPr bwMode="auto">
          <a:xfrm>
            <a:off x="9847489" y="4768107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 dirty="0">
                <a:latin typeface="+mj-lt"/>
              </a:rPr>
              <a:t>Databases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0C1BB66-D559-5F23-869F-CD961504946D}"/>
              </a:ext>
            </a:extLst>
          </p:cNvPr>
          <p:cNvSpPr/>
          <p:nvPr/>
        </p:nvSpPr>
        <p:spPr bwMode="auto">
          <a:xfrm>
            <a:off x="9847489" y="2841598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+mj-lt"/>
              </a:rPr>
              <a:t>Optimizers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7D4D1C5-59D0-E9FD-78D6-8C14E5D12F8D}"/>
              </a:ext>
            </a:extLst>
          </p:cNvPr>
          <p:cNvSpPr/>
          <p:nvPr/>
        </p:nvSpPr>
        <p:spPr bwMode="auto">
          <a:xfrm>
            <a:off x="9847489" y="3353983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Models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4C6833B-6CAE-B14A-C42B-18AECBEA90B3}"/>
              </a:ext>
            </a:extLst>
          </p:cNvPr>
          <p:cNvSpPr/>
          <p:nvPr/>
        </p:nvSpPr>
        <p:spPr bwMode="auto">
          <a:xfrm>
            <a:off x="9664700" y="4215751"/>
            <a:ext cx="2133601" cy="509450"/>
          </a:xfrm>
          <a:prstGeom prst="rect">
            <a:avLst/>
          </a:prstGeom>
          <a:solidFill>
            <a:srgbClr val="FF0000">
              <a:alpha val="23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EC511B6-7C8D-1EF2-0DA4-4052374B5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261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682B5-F049-698D-D8C9-687F0E823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Entity: Databases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A93BA1-79F7-271A-C883-1E3C0D913E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6715" y="1335354"/>
            <a:ext cx="11018519" cy="4780599"/>
          </a:xfrm>
        </p:spPr>
        <p:txBody>
          <a:bodyPr/>
          <a:lstStyle/>
          <a:p>
            <a:r>
              <a:rPr lang="en-US" sz="2000" dirty="0"/>
              <a:t>Data storage entities</a:t>
            </a:r>
          </a:p>
          <a:p>
            <a:r>
              <a:rPr lang="en-US" sz="2000" dirty="0"/>
              <a:t>Store data in binary format</a:t>
            </a:r>
          </a:p>
          <a:p>
            <a:r>
              <a:rPr lang="en-US" sz="2000" dirty="0"/>
              <a:t>Formats: HDF5, netCDF4</a:t>
            </a:r>
          </a:p>
          <a:p>
            <a:r>
              <a:rPr lang="en-US" sz="2000" dirty="0" err="1"/>
              <a:t>DataObjects</a:t>
            </a:r>
            <a:r>
              <a:rPr lang="en-US" sz="2000" dirty="0"/>
              <a:t> can be saved into Databases </a:t>
            </a:r>
          </a:p>
          <a:p>
            <a:r>
              <a:rPr lang="en-US" sz="2000" dirty="0"/>
              <a:t>Existing Databases can be loaded into the RAVEN framework</a:t>
            </a:r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D678DD-A5CD-E52C-451E-FBEFA11121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888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682B5-F049-698D-D8C9-687F0E823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Entity: Databases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AF5293-F331-4B60-7905-D81789B27658}"/>
              </a:ext>
            </a:extLst>
          </p:cNvPr>
          <p:cNvSpPr txBox="1"/>
          <p:nvPr/>
        </p:nvSpPr>
        <p:spPr>
          <a:xfrm>
            <a:off x="810895" y="2098378"/>
            <a:ext cx="6477510" cy="310854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&lt;Databases&gt;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&lt;HDF5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name</a:t>
            </a:r>
            <a:r>
              <a:rPr lang="en-US" sz="1400" dirty="0"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‘</a:t>
            </a:r>
            <a:r>
              <a:rPr lang="en-US" sz="1400" dirty="0" err="1">
                <a:solidFill>
                  <a:srgbClr val="0000FF"/>
                </a:solidFill>
                <a:latin typeface="Courier"/>
                <a:cs typeface="Courier"/>
              </a:rPr>
              <a:t>database_A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’ </a:t>
            </a:r>
            <a:r>
              <a:rPr lang="en-US" sz="1400" dirty="0" err="1">
                <a:solidFill>
                  <a:srgbClr val="660066"/>
                </a:solidFill>
                <a:latin typeface="Courier"/>
                <a:cs typeface="Courier"/>
              </a:rPr>
              <a:t>readMode</a:t>
            </a:r>
            <a:r>
              <a:rPr lang="en-US" sz="1400" dirty="0"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‘overwrite’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/&gt;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&lt;HDF5 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name</a:t>
            </a:r>
            <a:r>
              <a:rPr lang="en-US" sz="1400" dirty="0"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‘</a:t>
            </a:r>
            <a:r>
              <a:rPr lang="en-US" sz="1400" dirty="0" err="1">
                <a:solidFill>
                  <a:srgbClr val="0000FF"/>
                </a:solidFill>
                <a:latin typeface="Courier"/>
                <a:cs typeface="Courier"/>
              </a:rPr>
              <a:t>database_B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’ </a:t>
            </a:r>
          </a:p>
          <a:p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   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directory</a:t>
            </a:r>
            <a:r>
              <a:rPr lang="en-US" sz="1400" dirty="0"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‘</a:t>
            </a:r>
            <a:r>
              <a:rPr lang="en-US" sz="1400" dirty="0" err="1">
                <a:solidFill>
                  <a:srgbClr val="0000FF"/>
                </a:solidFill>
                <a:latin typeface="Courier"/>
                <a:cs typeface="Courier"/>
              </a:rPr>
              <a:t>path_B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’ </a:t>
            </a:r>
          </a:p>
          <a:p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    </a:t>
            </a:r>
            <a:r>
              <a:rPr lang="en-US" sz="1400" dirty="0" err="1">
                <a:solidFill>
                  <a:srgbClr val="660066"/>
                </a:solidFill>
                <a:latin typeface="Courier"/>
                <a:cs typeface="Courier"/>
              </a:rPr>
              <a:t>readMode</a:t>
            </a:r>
            <a:r>
              <a:rPr lang="en-US" sz="1400" dirty="0"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‘overwrite’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/&gt;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&lt;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NetCDF</a:t>
            </a:r>
            <a:endParaRPr lang="en-US" sz="1400" dirty="0">
              <a:solidFill>
                <a:srgbClr val="008000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name</a:t>
            </a:r>
            <a:r>
              <a:rPr lang="en-US" sz="1400" dirty="0"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‘</a:t>
            </a:r>
            <a:r>
              <a:rPr lang="en-US" sz="1400" dirty="0" err="1">
                <a:solidFill>
                  <a:srgbClr val="0000FF"/>
                </a:solidFill>
                <a:latin typeface="Courier"/>
                <a:cs typeface="Courier"/>
              </a:rPr>
              <a:t>database_C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’ </a:t>
            </a:r>
          </a:p>
          <a:p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   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directory</a:t>
            </a:r>
            <a:r>
              <a:rPr lang="en-US" sz="1400" dirty="0"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‘</a:t>
            </a:r>
            <a:r>
              <a:rPr lang="en-US" sz="1400" dirty="0" err="1">
                <a:solidFill>
                  <a:srgbClr val="0000FF"/>
                </a:solidFill>
                <a:latin typeface="Courier"/>
                <a:cs typeface="Courier"/>
              </a:rPr>
              <a:t>path_C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’ </a:t>
            </a:r>
          </a:p>
          <a:p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    </a:t>
            </a:r>
            <a:r>
              <a:rPr lang="en-US" sz="1400" dirty="0" err="1">
                <a:solidFill>
                  <a:srgbClr val="660066"/>
                </a:solidFill>
                <a:latin typeface="Courier"/>
                <a:cs typeface="Courier"/>
              </a:rPr>
              <a:t>readMode</a:t>
            </a:r>
            <a:r>
              <a:rPr lang="en-US" sz="1400" dirty="0"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‘read’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filename</a:t>
            </a:r>
            <a:r>
              <a:rPr lang="en-US" sz="1400" dirty="0"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‘</a:t>
            </a:r>
            <a:r>
              <a:rPr lang="en-US" sz="1400" dirty="0" err="1">
                <a:solidFill>
                  <a:srgbClr val="0000FF"/>
                </a:solidFill>
                <a:latin typeface="Courier"/>
                <a:cs typeface="Courier"/>
              </a:rPr>
              <a:t>nameC.nc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’</a:t>
            </a:r>
            <a:endParaRPr lang="en-US" sz="1400" dirty="0">
              <a:solidFill>
                <a:srgbClr val="008000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/&gt;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&lt;/Databases&gt;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8C8055C-7383-5DE6-45A1-FFDD8A2264FB}"/>
              </a:ext>
            </a:extLst>
          </p:cNvPr>
          <p:cNvSpPr/>
          <p:nvPr/>
        </p:nvSpPr>
        <p:spPr bwMode="auto">
          <a:xfrm>
            <a:off x="9769363" y="1785964"/>
            <a:ext cx="1914796" cy="435199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1B04778-0ED0-B540-60E7-D8BCE848A761}"/>
              </a:ext>
            </a:extLst>
          </p:cNvPr>
          <p:cNvSpPr/>
          <p:nvPr/>
        </p:nvSpPr>
        <p:spPr bwMode="auto">
          <a:xfrm>
            <a:off x="9847489" y="1884475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Distributions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7200E0B-0FF8-4F17-F0F2-7420C413E32E}"/>
              </a:ext>
            </a:extLst>
          </p:cNvPr>
          <p:cNvSpPr/>
          <p:nvPr/>
        </p:nvSpPr>
        <p:spPr bwMode="auto">
          <a:xfrm>
            <a:off x="9847489" y="3813449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Outstreams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1200B6F-0FEA-317D-5812-9A0919C43B99}"/>
              </a:ext>
            </a:extLst>
          </p:cNvPr>
          <p:cNvSpPr/>
          <p:nvPr/>
        </p:nvSpPr>
        <p:spPr bwMode="auto">
          <a:xfrm>
            <a:off x="9847489" y="2367803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+mj-lt"/>
              </a:rPr>
              <a:t>Samplers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F166B59-2B23-5453-0776-96443FE355C2}"/>
              </a:ext>
            </a:extLst>
          </p:cNvPr>
          <p:cNvSpPr/>
          <p:nvPr/>
        </p:nvSpPr>
        <p:spPr bwMode="auto">
          <a:xfrm>
            <a:off x="9847489" y="4300508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 dirty="0" err="1">
                <a:latin typeface="+mj-lt"/>
              </a:rPr>
              <a:t>DataObjects</a:t>
            </a:r>
            <a:endParaRPr lang="en-US" sz="1600" dirty="0">
              <a:latin typeface="+mj-lt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360EA6-A71D-5367-832C-1F288E5184A8}"/>
              </a:ext>
            </a:extLst>
          </p:cNvPr>
          <p:cNvSpPr/>
          <p:nvPr/>
        </p:nvSpPr>
        <p:spPr bwMode="auto">
          <a:xfrm>
            <a:off x="9847489" y="5221900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 dirty="0" err="1">
                <a:latin typeface="+mj-lt"/>
              </a:rPr>
              <a:t>RunInfo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BF777A1-EB1B-4EA1-20DF-4221E07EFECC}"/>
              </a:ext>
            </a:extLst>
          </p:cNvPr>
          <p:cNvSpPr/>
          <p:nvPr/>
        </p:nvSpPr>
        <p:spPr bwMode="auto">
          <a:xfrm>
            <a:off x="9847489" y="5699220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Steps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1966674-87B7-5F44-5D46-52F584556CCC}"/>
              </a:ext>
            </a:extLst>
          </p:cNvPr>
          <p:cNvSpPr/>
          <p:nvPr/>
        </p:nvSpPr>
        <p:spPr bwMode="auto">
          <a:xfrm>
            <a:off x="9847489" y="4768107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 dirty="0">
                <a:latin typeface="+mj-lt"/>
              </a:rPr>
              <a:t>Databases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D0A81E0-D962-5892-C94D-7F2A07D91BDD}"/>
              </a:ext>
            </a:extLst>
          </p:cNvPr>
          <p:cNvSpPr/>
          <p:nvPr/>
        </p:nvSpPr>
        <p:spPr bwMode="auto">
          <a:xfrm>
            <a:off x="9847489" y="2841598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+mj-lt"/>
              </a:rPr>
              <a:t>Optimizers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715A2E7-355A-3335-15EA-7B459BF040B3}"/>
              </a:ext>
            </a:extLst>
          </p:cNvPr>
          <p:cNvSpPr/>
          <p:nvPr/>
        </p:nvSpPr>
        <p:spPr bwMode="auto">
          <a:xfrm>
            <a:off x="9847489" y="3353983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Models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FD0AB1E-80B2-2E79-D3FB-02BE31196D58}"/>
              </a:ext>
            </a:extLst>
          </p:cNvPr>
          <p:cNvSpPr/>
          <p:nvPr/>
        </p:nvSpPr>
        <p:spPr bwMode="auto">
          <a:xfrm>
            <a:off x="9664700" y="4683350"/>
            <a:ext cx="2133601" cy="509450"/>
          </a:xfrm>
          <a:prstGeom prst="rect">
            <a:avLst/>
          </a:prstGeom>
          <a:solidFill>
            <a:srgbClr val="FF0000">
              <a:alpha val="23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E73BB4C-A07B-CB73-F6B6-48981467E7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760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682B5-F049-698D-D8C9-687F0E823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Entity: Distributions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5BC1E2A-0AA2-E630-2807-0EECAACCFE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6715" y="1335355"/>
            <a:ext cx="5230685" cy="3390113"/>
          </a:xfrm>
        </p:spPr>
        <p:txBody>
          <a:bodyPr/>
          <a:lstStyle/>
          <a:p>
            <a:r>
              <a:rPr lang="en-US" sz="2000" dirty="0"/>
              <a:t>Stochastic representation of variable</a:t>
            </a:r>
          </a:p>
          <a:p>
            <a:r>
              <a:rPr lang="en-US" sz="2000" dirty="0"/>
              <a:t>1D distributions (continuous and discrete)</a:t>
            </a:r>
          </a:p>
          <a:p>
            <a:pPr lvl="1"/>
            <a:r>
              <a:rPr lang="en-US" sz="2000" dirty="0"/>
              <a:t>Normal</a:t>
            </a:r>
          </a:p>
          <a:p>
            <a:pPr lvl="1"/>
            <a:r>
              <a:rPr lang="en-US" sz="2000" dirty="0"/>
              <a:t>Beta</a:t>
            </a:r>
          </a:p>
          <a:p>
            <a:pPr lvl="1"/>
            <a:r>
              <a:rPr lang="en-US" sz="2000" dirty="0"/>
              <a:t>Binomial</a:t>
            </a:r>
          </a:p>
          <a:p>
            <a:pPr lvl="1"/>
            <a:r>
              <a:rPr lang="en-US" sz="2000" dirty="0"/>
              <a:t>…</a:t>
            </a:r>
          </a:p>
          <a:p>
            <a:r>
              <a:rPr lang="en-US" sz="2000" dirty="0"/>
              <a:t>ND multi-dimensional distributions</a:t>
            </a:r>
          </a:p>
          <a:p>
            <a:pPr lvl="1"/>
            <a:r>
              <a:rPr lang="en-US" sz="2000" dirty="0"/>
              <a:t>Multivariate normal </a:t>
            </a:r>
          </a:p>
          <a:p>
            <a:pPr lvl="1"/>
            <a:r>
              <a:rPr lang="en-US" sz="2000" dirty="0"/>
              <a:t>Custom n-Dimensional</a:t>
            </a:r>
          </a:p>
          <a:p>
            <a:endParaRPr lang="en-US" sz="20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C338ED6-9234-852B-6358-9DE8F92316CF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97"/>
          <a:stretch/>
        </p:blipFill>
        <p:spPr bwMode="auto">
          <a:xfrm>
            <a:off x="3995333" y="4607648"/>
            <a:ext cx="3096020" cy="219542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="" xmlns:a14="http://schemas.microsoft.com/office/drawing/2010/main"/>
            </a:ext>
          </a:extLst>
        </p:spPr>
      </p:pic>
      <p:pic>
        <p:nvPicPr>
          <p:cNvPr id="13" name="Picture 12" descr="Macintosh HD:Users:crisr:projects:trunk:raven:framework:AdaptiveTest:DistributionsMC_scatter-scatter-scatter.pdf">
            <a:extLst>
              <a:ext uri="{FF2B5EF4-FFF2-40B4-BE49-F238E27FC236}">
                <a16:creationId xmlns:a16="http://schemas.microsoft.com/office/drawing/2014/main" id="{25A54552-C4D3-FBF2-2C22-A8810CE38165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885" y="4594335"/>
            <a:ext cx="3047639" cy="219542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2B1312-2AB8-4F4C-5059-CCBB7F4AEB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14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90EF121-5E83-074D-A401-23C887207D2D}"/>
              </a:ext>
            </a:extLst>
          </p:cNvPr>
          <p:cNvSpPr/>
          <p:nvPr/>
        </p:nvSpPr>
        <p:spPr bwMode="auto">
          <a:xfrm>
            <a:off x="9769363" y="1785964"/>
            <a:ext cx="1914796" cy="435199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39F1B58-C767-08FA-FF9D-4A74018D55A4}"/>
              </a:ext>
            </a:extLst>
          </p:cNvPr>
          <p:cNvSpPr/>
          <p:nvPr/>
        </p:nvSpPr>
        <p:spPr bwMode="auto">
          <a:xfrm>
            <a:off x="9847489" y="1884475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Distributions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AEBDBC5-8198-A6ED-E653-45D3905ACDB0}"/>
              </a:ext>
            </a:extLst>
          </p:cNvPr>
          <p:cNvSpPr/>
          <p:nvPr/>
        </p:nvSpPr>
        <p:spPr bwMode="auto">
          <a:xfrm>
            <a:off x="9847489" y="3813449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Outstreams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D32CDEC-2A86-DDF6-46AF-2542D730FE6E}"/>
              </a:ext>
            </a:extLst>
          </p:cNvPr>
          <p:cNvSpPr/>
          <p:nvPr/>
        </p:nvSpPr>
        <p:spPr bwMode="auto">
          <a:xfrm>
            <a:off x="9847489" y="2367803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+mj-lt"/>
              </a:rPr>
              <a:t>Samplers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DFE88C8-D002-CBAD-BFC8-86A19E896B3F}"/>
              </a:ext>
            </a:extLst>
          </p:cNvPr>
          <p:cNvSpPr/>
          <p:nvPr/>
        </p:nvSpPr>
        <p:spPr bwMode="auto">
          <a:xfrm>
            <a:off x="9847489" y="4300508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 dirty="0" err="1">
                <a:latin typeface="+mj-lt"/>
              </a:rPr>
              <a:t>DataObjects</a:t>
            </a:r>
            <a:endParaRPr lang="en-US" sz="1600" dirty="0">
              <a:latin typeface="+mj-lt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EFEE8A2-82BC-C07F-E9DE-6164B7039545}"/>
              </a:ext>
            </a:extLst>
          </p:cNvPr>
          <p:cNvSpPr/>
          <p:nvPr/>
        </p:nvSpPr>
        <p:spPr bwMode="auto">
          <a:xfrm>
            <a:off x="9847489" y="5221900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 dirty="0" err="1">
                <a:latin typeface="+mj-lt"/>
              </a:rPr>
              <a:t>RunInfo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205BD1C-FFC9-9DD5-F6AF-BF6A94C70437}"/>
              </a:ext>
            </a:extLst>
          </p:cNvPr>
          <p:cNvSpPr/>
          <p:nvPr/>
        </p:nvSpPr>
        <p:spPr bwMode="auto">
          <a:xfrm>
            <a:off x="9847489" y="5699220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Steps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1909FE5-DC42-3F23-7CEA-2BCF8D7AF5CD}"/>
              </a:ext>
            </a:extLst>
          </p:cNvPr>
          <p:cNvSpPr/>
          <p:nvPr/>
        </p:nvSpPr>
        <p:spPr bwMode="auto">
          <a:xfrm>
            <a:off x="9847489" y="4768107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 dirty="0">
                <a:latin typeface="+mj-lt"/>
              </a:rPr>
              <a:t>Databases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A326DB6-BCAD-C32B-EB6F-62EC4EA1A768}"/>
              </a:ext>
            </a:extLst>
          </p:cNvPr>
          <p:cNvSpPr/>
          <p:nvPr/>
        </p:nvSpPr>
        <p:spPr bwMode="auto">
          <a:xfrm>
            <a:off x="9847489" y="2841598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+mj-lt"/>
              </a:rPr>
              <a:t>Optimizers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0488A08-DFF1-5F2F-1E13-96EADD5916E9}"/>
              </a:ext>
            </a:extLst>
          </p:cNvPr>
          <p:cNvSpPr/>
          <p:nvPr/>
        </p:nvSpPr>
        <p:spPr bwMode="auto">
          <a:xfrm>
            <a:off x="9847489" y="3353983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Models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DB8765D-795C-58E5-5828-A7E66D97D7E6}"/>
              </a:ext>
            </a:extLst>
          </p:cNvPr>
          <p:cNvSpPr/>
          <p:nvPr/>
        </p:nvSpPr>
        <p:spPr bwMode="auto">
          <a:xfrm>
            <a:off x="9664700" y="1798589"/>
            <a:ext cx="2133601" cy="509450"/>
          </a:xfrm>
          <a:prstGeom prst="rect">
            <a:avLst/>
          </a:prstGeom>
          <a:solidFill>
            <a:srgbClr val="FF0000">
              <a:alpha val="23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2170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682B5-F049-698D-D8C9-687F0E823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Entity: Distributions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1FD07D-C611-4084-A677-F4DF5C5D0C58}"/>
              </a:ext>
            </a:extLst>
          </p:cNvPr>
          <p:cNvSpPr txBox="1"/>
          <p:nvPr/>
        </p:nvSpPr>
        <p:spPr>
          <a:xfrm>
            <a:off x="885702" y="1841076"/>
            <a:ext cx="6477510" cy="310854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&lt;Distributions&gt;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&lt;Normal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name</a:t>
            </a:r>
            <a:r>
              <a:rPr lang="en-US" sz="1400" dirty="0"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'</a:t>
            </a:r>
            <a:r>
              <a:rPr lang="en-US" sz="1400" dirty="0" err="1">
                <a:solidFill>
                  <a:srgbClr val="0000FF"/>
                </a:solidFill>
                <a:latin typeface="Courier"/>
                <a:cs typeface="Courier"/>
              </a:rPr>
              <a:t>x_distrib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'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&lt;mean&gt;</a:t>
            </a:r>
            <a:r>
              <a:rPr lang="en-US" sz="1400" dirty="0">
                <a:latin typeface="Courier"/>
                <a:cs typeface="Courier"/>
              </a:rPr>
              <a:t>2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&lt;/mean&gt;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&lt;sigma&gt;</a:t>
            </a:r>
            <a:r>
              <a:rPr lang="en-US" sz="1400" dirty="0">
                <a:latin typeface="Courier"/>
                <a:cs typeface="Courier"/>
              </a:rPr>
              <a:t>0.2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&lt;/sigma&gt;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&lt;/Normal&gt;</a:t>
            </a:r>
          </a:p>
          <a:p>
            <a:endParaRPr lang="en-US" sz="1400" dirty="0">
              <a:solidFill>
                <a:srgbClr val="008000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&lt;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MultivariateNormal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name</a:t>
            </a:r>
            <a:r>
              <a:rPr lang="en-US" sz="1400" dirty="0"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’</a:t>
            </a:r>
            <a:r>
              <a:rPr lang="en-US" sz="1400" dirty="0" err="1">
                <a:solidFill>
                  <a:srgbClr val="0000FF"/>
                </a:solidFill>
                <a:latin typeface="Courier"/>
                <a:cs typeface="Courier"/>
              </a:rPr>
              <a:t>y_z_distrib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'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&lt;mu&gt;</a:t>
            </a:r>
            <a:r>
              <a:rPr lang="en-US" sz="1400" dirty="0">
                <a:latin typeface="Courier"/>
                <a:cs typeface="Courier"/>
              </a:rPr>
              <a:t>0.0 2.0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&lt;/mu&gt;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&lt;covariance&gt;</a:t>
            </a:r>
            <a:endParaRPr lang="en-US" sz="1400" dirty="0">
              <a:latin typeface="Courier"/>
              <a:cs typeface="Courier"/>
            </a:endParaRP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 </a:t>
            </a:r>
            <a:r>
              <a:rPr lang="en-US" sz="1400" dirty="0">
                <a:latin typeface="Courier"/>
                <a:cs typeface="Courier"/>
              </a:rPr>
              <a:t>1.0  0.8</a:t>
            </a:r>
          </a:p>
          <a:p>
            <a:r>
              <a:rPr lang="en-US" sz="1400" dirty="0">
                <a:latin typeface="Courier"/>
                <a:cs typeface="Courier"/>
              </a:rPr>
              <a:t>     0.8  1.0</a:t>
            </a:r>
            <a:endParaRPr lang="en-US" sz="1400" dirty="0">
              <a:solidFill>
                <a:srgbClr val="008000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&lt;/covariance&gt;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&lt;/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MultivariateNormal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fr-FR" sz="1400" dirty="0">
                <a:solidFill>
                  <a:srgbClr val="008000"/>
                </a:solidFill>
                <a:latin typeface="Courier"/>
                <a:cs typeface="Courier"/>
              </a:rPr>
              <a:t>&lt;/Distributions&gt;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D4C2DAF-6602-DD9F-63C9-9C52F1190A1A}"/>
              </a:ext>
            </a:extLst>
          </p:cNvPr>
          <p:cNvSpPr/>
          <p:nvPr/>
        </p:nvSpPr>
        <p:spPr bwMode="auto">
          <a:xfrm>
            <a:off x="9769363" y="1785964"/>
            <a:ext cx="1914796" cy="435199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808DF7B-297E-1B16-CC60-D78B006142C7}"/>
              </a:ext>
            </a:extLst>
          </p:cNvPr>
          <p:cNvSpPr/>
          <p:nvPr/>
        </p:nvSpPr>
        <p:spPr bwMode="auto">
          <a:xfrm>
            <a:off x="9847489" y="1884475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Distributions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3A7332C-632F-6E85-C86A-4EDABAF811E3}"/>
              </a:ext>
            </a:extLst>
          </p:cNvPr>
          <p:cNvSpPr/>
          <p:nvPr/>
        </p:nvSpPr>
        <p:spPr bwMode="auto">
          <a:xfrm>
            <a:off x="9847489" y="3813449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Outstreams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EACF45D-2B3A-E9A4-0ED5-9429B1234160}"/>
              </a:ext>
            </a:extLst>
          </p:cNvPr>
          <p:cNvSpPr/>
          <p:nvPr/>
        </p:nvSpPr>
        <p:spPr bwMode="auto">
          <a:xfrm>
            <a:off x="9847489" y="2367803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+mj-lt"/>
              </a:rPr>
              <a:t>Samplers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BE0AE2-546F-17EA-2DC5-03A15EFF1B0B}"/>
              </a:ext>
            </a:extLst>
          </p:cNvPr>
          <p:cNvSpPr/>
          <p:nvPr/>
        </p:nvSpPr>
        <p:spPr bwMode="auto">
          <a:xfrm>
            <a:off x="9847489" y="4300508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 dirty="0" err="1">
                <a:latin typeface="+mj-lt"/>
              </a:rPr>
              <a:t>DataObjects</a:t>
            </a:r>
            <a:endParaRPr lang="en-US" sz="1600" dirty="0">
              <a:latin typeface="+mj-lt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8A4CDF4-20BC-734F-0A17-82533634EC22}"/>
              </a:ext>
            </a:extLst>
          </p:cNvPr>
          <p:cNvSpPr/>
          <p:nvPr/>
        </p:nvSpPr>
        <p:spPr bwMode="auto">
          <a:xfrm>
            <a:off x="9847489" y="5221900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 dirty="0" err="1">
                <a:latin typeface="+mj-lt"/>
              </a:rPr>
              <a:t>RunInfo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5A4CE89-4CE9-B1F9-767C-19146E2729B5}"/>
              </a:ext>
            </a:extLst>
          </p:cNvPr>
          <p:cNvSpPr/>
          <p:nvPr/>
        </p:nvSpPr>
        <p:spPr bwMode="auto">
          <a:xfrm>
            <a:off x="9847489" y="5699220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Steps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1B004D7-DD98-686A-94CF-C3967960D4A7}"/>
              </a:ext>
            </a:extLst>
          </p:cNvPr>
          <p:cNvSpPr/>
          <p:nvPr/>
        </p:nvSpPr>
        <p:spPr bwMode="auto">
          <a:xfrm>
            <a:off x="9847489" y="4768107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 dirty="0">
                <a:latin typeface="+mj-lt"/>
              </a:rPr>
              <a:t>Databases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C2A8B1A-EF68-4BD4-8F40-028E29BDB162}"/>
              </a:ext>
            </a:extLst>
          </p:cNvPr>
          <p:cNvSpPr/>
          <p:nvPr/>
        </p:nvSpPr>
        <p:spPr bwMode="auto">
          <a:xfrm>
            <a:off x="9847489" y="2841598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+mj-lt"/>
              </a:rPr>
              <a:t>Optimizers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2081593-1F2E-D6B1-954F-A212510D32A2}"/>
              </a:ext>
            </a:extLst>
          </p:cNvPr>
          <p:cNvSpPr/>
          <p:nvPr/>
        </p:nvSpPr>
        <p:spPr bwMode="auto">
          <a:xfrm>
            <a:off x="9847489" y="3353983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Models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8FFA040-097E-0E0A-AD52-E352498B54B6}"/>
              </a:ext>
            </a:extLst>
          </p:cNvPr>
          <p:cNvSpPr/>
          <p:nvPr/>
        </p:nvSpPr>
        <p:spPr bwMode="auto">
          <a:xfrm>
            <a:off x="9664700" y="1841076"/>
            <a:ext cx="2133601" cy="427929"/>
          </a:xfrm>
          <a:prstGeom prst="rect">
            <a:avLst/>
          </a:prstGeom>
          <a:solidFill>
            <a:srgbClr val="FF0000">
              <a:alpha val="23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B79C758-AC12-50DD-7D25-48CC47D60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467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682B5-F049-698D-D8C9-687F0E823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Entity: Samplers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9FA5874-6E2F-1346-891E-DAFAAD950404}"/>
              </a:ext>
            </a:extLst>
          </p:cNvPr>
          <p:cNvSpPr/>
          <p:nvPr/>
        </p:nvSpPr>
        <p:spPr bwMode="auto">
          <a:xfrm>
            <a:off x="7276112" y="236739"/>
            <a:ext cx="2066544" cy="3575304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EBD20545-D951-64D3-F6FB-861A0B385CEC}"/>
              </a:ext>
            </a:extLst>
          </p:cNvPr>
          <p:cNvSpPr/>
          <p:nvPr/>
        </p:nvSpPr>
        <p:spPr bwMode="auto">
          <a:xfrm rot="10800000">
            <a:off x="9243985" y="862747"/>
            <a:ext cx="884279" cy="287345"/>
          </a:xfrm>
          <a:prstGeom prst="rightArrow">
            <a:avLst>
              <a:gd name="adj1" fmla="val 50000"/>
              <a:gd name="adj2" fmla="val 75331"/>
            </a:avLst>
          </a:prstGeom>
          <a:solidFill>
            <a:schemeClr val="accent4">
              <a:lumMod val="60000"/>
              <a:lumOff val="40000"/>
            </a:schemeClr>
          </a:solidFill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A164A112-8ED1-4D88-452D-FF2559E17070}"/>
              </a:ext>
            </a:extLst>
          </p:cNvPr>
          <p:cNvSpPr/>
          <p:nvPr/>
        </p:nvSpPr>
        <p:spPr bwMode="auto">
          <a:xfrm>
            <a:off x="7486425" y="1470681"/>
            <a:ext cx="1648394" cy="58042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Model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82B9AE6C-9595-01D6-A691-904A209AF140}"/>
              </a:ext>
            </a:extLst>
          </p:cNvPr>
          <p:cNvSpPr/>
          <p:nvPr/>
        </p:nvSpPr>
        <p:spPr bwMode="auto">
          <a:xfrm>
            <a:off x="7486424" y="716206"/>
            <a:ext cx="1653012" cy="58042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Sampler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CCC90305-FF2F-0EB7-8BE7-003900447F00}"/>
              </a:ext>
            </a:extLst>
          </p:cNvPr>
          <p:cNvSpPr/>
          <p:nvPr/>
        </p:nvSpPr>
        <p:spPr bwMode="auto">
          <a:xfrm>
            <a:off x="10241957" y="716206"/>
            <a:ext cx="1661106" cy="58042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Distributions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40C7F321-33F9-47E0-0A56-E1AFB7046B8C}"/>
              </a:ext>
            </a:extLst>
          </p:cNvPr>
          <p:cNvSpPr/>
          <p:nvPr/>
        </p:nvSpPr>
        <p:spPr bwMode="auto">
          <a:xfrm>
            <a:off x="7486424" y="2225156"/>
            <a:ext cx="1662403" cy="58042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Data Object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05350B4-B71F-61B9-2BC2-4151CA78882D}"/>
              </a:ext>
            </a:extLst>
          </p:cNvPr>
          <p:cNvSpPr/>
          <p:nvPr/>
        </p:nvSpPr>
        <p:spPr bwMode="auto">
          <a:xfrm>
            <a:off x="7486423" y="2979631"/>
            <a:ext cx="1662403" cy="58042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OutStream</a:t>
            </a:r>
            <a:endParaRPr kumimoji="0" 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11CC25F-CC47-5F27-B7C1-EA7D1072FCDF}"/>
              </a:ext>
            </a:extLst>
          </p:cNvPr>
          <p:cNvSpPr txBox="1"/>
          <p:nvPr/>
        </p:nvSpPr>
        <p:spPr>
          <a:xfrm>
            <a:off x="7276112" y="215741"/>
            <a:ext cx="2066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Step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F8F631C-D5CC-D46F-653A-49647E3CE9A2}"/>
              </a:ext>
            </a:extLst>
          </p:cNvPr>
          <p:cNvSpPr/>
          <p:nvPr/>
        </p:nvSpPr>
        <p:spPr>
          <a:xfrm>
            <a:off x="7157240" y="627792"/>
            <a:ext cx="2304288" cy="755402"/>
          </a:xfrm>
          <a:prstGeom prst="rect">
            <a:avLst/>
          </a:prstGeom>
          <a:solidFill>
            <a:schemeClr val="tx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B885BAC-2169-C1D3-6540-7C28DE6CFD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6716" y="1335355"/>
            <a:ext cx="5288804" cy="2623998"/>
          </a:xfrm>
        </p:spPr>
        <p:txBody>
          <a:bodyPr/>
          <a:lstStyle/>
          <a:p>
            <a:r>
              <a:rPr lang="en-US" sz="2000" dirty="0"/>
              <a:t>Input space sampling entities</a:t>
            </a:r>
          </a:p>
          <a:p>
            <a:r>
              <a:rPr lang="en-US" sz="2000" dirty="0"/>
              <a:t>Forward Samplers</a:t>
            </a:r>
          </a:p>
          <a:p>
            <a:pPr lvl="1"/>
            <a:r>
              <a:rPr lang="en-US" sz="2000" dirty="0"/>
              <a:t>Monte-Carlo</a:t>
            </a:r>
          </a:p>
          <a:p>
            <a:pPr lvl="1"/>
            <a:r>
              <a:rPr lang="en-US" sz="2000" dirty="0"/>
              <a:t>Stratified (LHS)</a:t>
            </a:r>
          </a:p>
          <a:p>
            <a:pPr lvl="1"/>
            <a:r>
              <a:rPr lang="en-US" sz="2000" dirty="0"/>
              <a:t>Grid, etc.</a:t>
            </a:r>
          </a:p>
          <a:p>
            <a:r>
              <a:rPr lang="en-US" sz="2000" dirty="0"/>
              <a:t>Adaptive samplers (smart sampling)</a:t>
            </a:r>
          </a:p>
          <a:p>
            <a:r>
              <a:rPr lang="en-US" sz="2000" dirty="0"/>
              <a:t>Dynamic event tree Samplers</a:t>
            </a:r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12" name="Online Media 11" descr="proj_mc">
            <a:hlinkClick r:id="" action="ppaction://media"/>
            <a:extLst>
              <a:ext uri="{FF2B5EF4-FFF2-40B4-BE49-F238E27FC236}">
                <a16:creationId xmlns:a16="http://schemas.microsoft.com/office/drawing/2014/main" id="{F3FF1956-323C-D135-6527-03CCE197576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3908422"/>
            <a:ext cx="3932770" cy="2949578"/>
          </a:xfrm>
          <a:prstGeom prst="rect">
            <a:avLst/>
          </a:prstGeom>
        </p:spPr>
      </p:pic>
      <p:pic>
        <p:nvPicPr>
          <p:cNvPr id="13" name="Picture 12" descr="limitSurfPlot_scatter-scatter.pdf">
            <a:extLst>
              <a:ext uri="{FF2B5EF4-FFF2-40B4-BE49-F238E27FC236}">
                <a16:creationId xmlns:a16="http://schemas.microsoft.com/office/drawing/2014/main" id="{5E7FDA5B-40CD-0E57-7F04-9B5E0DB9E0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66" t="4884" r="7603" b="2464"/>
          <a:stretch>
            <a:fillRect/>
          </a:stretch>
        </p:blipFill>
        <p:spPr bwMode="auto">
          <a:xfrm>
            <a:off x="8217831" y="4116070"/>
            <a:ext cx="3437610" cy="27240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17" descr="bb.gif">
            <a:extLst>
              <a:ext uri="{FF2B5EF4-FFF2-40B4-BE49-F238E27FC236}">
                <a16:creationId xmlns:a16="http://schemas.microsoft.com/office/drawing/2014/main" id="{DB5D283F-2BD9-0A25-E3CB-7E1E9F712E6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687" y="4311812"/>
            <a:ext cx="2421665" cy="242166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BAB9B7-904C-4919-1CF1-940FC28F18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238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682B5-F049-698D-D8C9-687F0E823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Entity: Samplers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AA14195-A2C5-67E8-3A79-C5ACADF39957}"/>
              </a:ext>
            </a:extLst>
          </p:cNvPr>
          <p:cNvSpPr txBox="1"/>
          <p:nvPr/>
        </p:nvSpPr>
        <p:spPr>
          <a:xfrm>
            <a:off x="277494" y="1523576"/>
            <a:ext cx="8034401" cy="50475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&lt;Samplers&gt;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&lt;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MonteCarlo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name</a:t>
            </a:r>
            <a:r>
              <a:rPr lang="en-US" sz="1400" dirty="0"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'</a:t>
            </a:r>
            <a:r>
              <a:rPr lang="en-US" sz="1400" dirty="0" err="1">
                <a:solidFill>
                  <a:srgbClr val="0000FF"/>
                </a:solidFill>
                <a:latin typeface="Courier"/>
                <a:cs typeface="Courier"/>
              </a:rPr>
              <a:t>MCsampler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'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samplerInit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  &lt;limit&gt;</a:t>
            </a:r>
            <a:r>
              <a:rPr lang="en-US" sz="1400" dirty="0">
                <a:latin typeface="Courier"/>
                <a:cs typeface="Courier"/>
              </a:rPr>
              <a:t>5000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&lt;/limit&gt;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&lt;/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samplerInit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pPr lvl="1"/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&lt;variable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name</a:t>
            </a:r>
            <a:r>
              <a:rPr lang="en-US" sz="1400" dirty="0"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‘x1’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pPr lvl="1"/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&lt;distribution&gt;</a:t>
            </a:r>
            <a:r>
              <a:rPr lang="en-US" sz="1400" dirty="0">
                <a:latin typeface="Courier"/>
                <a:cs typeface="Courier"/>
              </a:rPr>
              <a:t>x1_distrib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&lt;/distribution&gt;</a:t>
            </a:r>
          </a:p>
          <a:p>
            <a:pPr lvl="1"/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&lt;/variable&gt;</a:t>
            </a:r>
          </a:p>
          <a:p>
            <a:pPr lvl="1"/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&lt;variable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name</a:t>
            </a:r>
            <a:r>
              <a:rPr lang="en-US" sz="1400" dirty="0"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‘x2’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pPr lvl="1"/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&lt;distribution&gt;</a:t>
            </a:r>
            <a:r>
              <a:rPr lang="en-US" sz="1400" dirty="0">
                <a:latin typeface="Courier"/>
                <a:cs typeface="Courier"/>
              </a:rPr>
              <a:t>x2_distrib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&lt;/distribution&gt;</a:t>
            </a:r>
          </a:p>
          <a:p>
            <a:pPr lvl="1"/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&lt;/variable&gt;</a:t>
            </a:r>
          </a:p>
          <a:p>
            <a:pPr marL="0" lvl="1">
              <a:tabLst>
                <a:tab pos="171450" algn="l"/>
              </a:tabLst>
            </a:pP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&lt;/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MonteCarlo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&lt;Grid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name</a:t>
            </a:r>
            <a:r>
              <a:rPr lang="en-US" sz="1400" dirty="0"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’</a:t>
            </a:r>
            <a:r>
              <a:rPr lang="en-US" sz="1400" dirty="0" err="1">
                <a:solidFill>
                  <a:srgbClr val="0000FF"/>
                </a:solidFill>
                <a:latin typeface="Courier"/>
                <a:cs typeface="Courier"/>
              </a:rPr>
              <a:t>GridSampler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’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&lt;variable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name</a:t>
            </a:r>
            <a:r>
              <a:rPr lang="en-US" sz="1400" dirty="0"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‘x1’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  &lt;distribution&gt;</a:t>
            </a:r>
            <a:r>
              <a:rPr lang="en-US" sz="1400" dirty="0">
                <a:latin typeface="Courier"/>
                <a:cs typeface="Courier"/>
              </a:rPr>
              <a:t>x1_distrib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&lt;/distribution&gt;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  &lt;grid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type</a:t>
            </a:r>
            <a:r>
              <a:rPr lang="en-US" sz="1400" dirty="0"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‘CDF’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construction</a:t>
            </a:r>
            <a:r>
              <a:rPr lang="en-US" sz="1400" dirty="0"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‘equal’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steps</a:t>
            </a:r>
            <a:r>
              <a:rPr lang="en-US" sz="1400" dirty="0">
                <a:latin typeface="Courier"/>
                <a:cs typeface="Courier"/>
              </a:rPr>
              <a:t>=</a:t>
            </a:r>
            <a:r>
              <a:rPr lang="fr-FR" sz="1400" dirty="0">
                <a:solidFill>
                  <a:srgbClr val="0000FF"/>
                </a:solidFill>
                <a:latin typeface="Courier"/>
                <a:cs typeface="Courier"/>
              </a:rPr>
              <a:t>’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10’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400" dirty="0">
                <a:latin typeface="Courier"/>
                <a:cs typeface="Courier"/>
              </a:rPr>
              <a:t>0.0 1.0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&lt;/grid&gt;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&lt;/variable&gt;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&lt;variable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name</a:t>
            </a:r>
            <a:r>
              <a:rPr lang="en-US" sz="1400" dirty="0"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‘x2’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  &lt;distribution&gt;</a:t>
            </a:r>
            <a:r>
              <a:rPr lang="en-US" sz="1400" dirty="0">
                <a:latin typeface="Courier"/>
                <a:cs typeface="Courier"/>
              </a:rPr>
              <a:t>x2_distrib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&lt;/distribution&gt;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  &lt;grid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type</a:t>
            </a:r>
            <a:r>
              <a:rPr lang="en-US" sz="1400" dirty="0"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‘value’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construction</a:t>
            </a:r>
            <a:r>
              <a:rPr lang="en-US" sz="1400" dirty="0"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‘equal’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steps</a:t>
            </a:r>
            <a:r>
              <a:rPr lang="en-US" sz="1400" dirty="0"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‘8’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400" dirty="0">
                <a:latin typeface="Courier"/>
                <a:cs typeface="Courier"/>
              </a:rPr>
              <a:t>0.1 0.9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&lt;/grid&gt;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&lt;/variable&gt;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&lt;/Grid&gt;</a:t>
            </a:r>
          </a:p>
          <a:p>
            <a:pPr marL="0" lvl="1"/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&lt;/Samplers&gt;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27C04BC-5DB1-C51F-8D5D-34083B090E00}"/>
              </a:ext>
            </a:extLst>
          </p:cNvPr>
          <p:cNvSpPr/>
          <p:nvPr/>
        </p:nvSpPr>
        <p:spPr bwMode="auto">
          <a:xfrm>
            <a:off x="9769363" y="1785964"/>
            <a:ext cx="1914796" cy="435199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07449B2-96D9-47A0-4409-C06B8F22E816}"/>
              </a:ext>
            </a:extLst>
          </p:cNvPr>
          <p:cNvSpPr/>
          <p:nvPr/>
        </p:nvSpPr>
        <p:spPr bwMode="auto">
          <a:xfrm>
            <a:off x="9847489" y="1884475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Distributions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575B548-C221-94E2-7261-5132A93553B7}"/>
              </a:ext>
            </a:extLst>
          </p:cNvPr>
          <p:cNvSpPr/>
          <p:nvPr/>
        </p:nvSpPr>
        <p:spPr bwMode="auto">
          <a:xfrm>
            <a:off x="9847489" y="3813449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Outstreams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BB27C7C-FCF5-7F72-C9A8-7C1A13658ED7}"/>
              </a:ext>
            </a:extLst>
          </p:cNvPr>
          <p:cNvSpPr/>
          <p:nvPr/>
        </p:nvSpPr>
        <p:spPr bwMode="auto">
          <a:xfrm>
            <a:off x="9847489" y="2367803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+mj-lt"/>
              </a:rPr>
              <a:t>Samplers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B6FD98D-7945-B295-FA0D-6836C2EC4C5B}"/>
              </a:ext>
            </a:extLst>
          </p:cNvPr>
          <p:cNvSpPr/>
          <p:nvPr/>
        </p:nvSpPr>
        <p:spPr bwMode="auto">
          <a:xfrm>
            <a:off x="9847489" y="4300508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 dirty="0" err="1">
                <a:latin typeface="+mj-lt"/>
              </a:rPr>
              <a:t>DataObjects</a:t>
            </a:r>
            <a:endParaRPr lang="en-US" sz="1600" dirty="0">
              <a:latin typeface="+mj-lt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DF07E7B-E463-A5CA-AC7C-C8B9A3FAA315}"/>
              </a:ext>
            </a:extLst>
          </p:cNvPr>
          <p:cNvSpPr/>
          <p:nvPr/>
        </p:nvSpPr>
        <p:spPr bwMode="auto">
          <a:xfrm>
            <a:off x="9847489" y="5221900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 dirty="0" err="1">
                <a:latin typeface="+mj-lt"/>
              </a:rPr>
              <a:t>RunInfo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747E4EE-84C6-C929-7EE5-DB38F8B81EFB}"/>
              </a:ext>
            </a:extLst>
          </p:cNvPr>
          <p:cNvSpPr/>
          <p:nvPr/>
        </p:nvSpPr>
        <p:spPr bwMode="auto">
          <a:xfrm>
            <a:off x="9847489" y="5699220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Steps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E0C39C4-236D-B031-1324-FD07FA26C665}"/>
              </a:ext>
            </a:extLst>
          </p:cNvPr>
          <p:cNvSpPr/>
          <p:nvPr/>
        </p:nvSpPr>
        <p:spPr bwMode="auto">
          <a:xfrm>
            <a:off x="9847489" y="4768107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 dirty="0">
                <a:latin typeface="+mj-lt"/>
              </a:rPr>
              <a:t>Databases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6E7549B-2336-2D86-CE5D-DBC8B9BA8873}"/>
              </a:ext>
            </a:extLst>
          </p:cNvPr>
          <p:cNvSpPr/>
          <p:nvPr/>
        </p:nvSpPr>
        <p:spPr bwMode="auto">
          <a:xfrm>
            <a:off x="9847489" y="2841598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+mj-lt"/>
              </a:rPr>
              <a:t>Optimizers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E3E1AEE-E677-0D0B-5188-CD77314512D7}"/>
              </a:ext>
            </a:extLst>
          </p:cNvPr>
          <p:cNvSpPr/>
          <p:nvPr/>
        </p:nvSpPr>
        <p:spPr bwMode="auto">
          <a:xfrm>
            <a:off x="9847489" y="3353983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Models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7D31E73-357E-9BD9-765D-558A70DAC22E}"/>
              </a:ext>
            </a:extLst>
          </p:cNvPr>
          <p:cNvSpPr/>
          <p:nvPr/>
        </p:nvSpPr>
        <p:spPr bwMode="auto">
          <a:xfrm>
            <a:off x="9664700" y="2283046"/>
            <a:ext cx="2133601" cy="509450"/>
          </a:xfrm>
          <a:prstGeom prst="rect">
            <a:avLst/>
          </a:prstGeom>
          <a:solidFill>
            <a:srgbClr val="FF0000">
              <a:alpha val="23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D2CC7FC-3180-9D8E-63AF-C681657551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76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682B5-F049-698D-D8C9-687F0E823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Entity: Optimizers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A93BA1-79F7-271A-C883-1E3C0D913E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6715" y="1335355"/>
            <a:ext cx="11018519" cy="2271446"/>
          </a:xfrm>
        </p:spPr>
        <p:txBody>
          <a:bodyPr/>
          <a:lstStyle/>
          <a:p>
            <a:r>
              <a:rPr lang="en-US" sz="2000" dirty="0"/>
              <a:t>Optimizers: Input space parameter optimization</a:t>
            </a:r>
          </a:p>
          <a:p>
            <a:pPr lvl="1"/>
            <a:r>
              <a:rPr lang="en-US" sz="2000" dirty="0"/>
              <a:t>Finite difference gradient descent </a:t>
            </a:r>
          </a:p>
          <a:p>
            <a:pPr lvl="1"/>
            <a:r>
              <a:rPr lang="en-US" sz="2000" dirty="0"/>
              <a:t>Simulated annealing</a:t>
            </a:r>
          </a:p>
          <a:p>
            <a:pPr lvl="1"/>
            <a:r>
              <a:rPr lang="en-US" sz="2000" dirty="0"/>
              <a:t>Genetic algorithms</a:t>
            </a:r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4" name="Online Media 1" descr="path">
            <a:hlinkClick r:id="" action="ppaction://media"/>
            <a:extLst>
              <a:ext uri="{FF2B5EF4-FFF2-40B4-BE49-F238E27FC236}">
                <a16:creationId xmlns:a16="http://schemas.microsoft.com/office/drawing/2014/main" id="{86FA3ACD-E2E1-7A20-1F93-8B96DBEF2FE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36766" y="2909111"/>
            <a:ext cx="5111528" cy="383364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7FC6DF0-577E-6803-A1EE-FA7FFC9888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5974" y="2750255"/>
            <a:ext cx="5781495" cy="3676142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65BC23-80E1-23D0-10B1-6D0132734D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726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682B5-F049-698D-D8C9-687F0E823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Entity: Optimizers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1EB639-1ECF-6E76-FA66-E00584185C70}"/>
              </a:ext>
            </a:extLst>
          </p:cNvPr>
          <p:cNvSpPr txBox="1"/>
          <p:nvPr/>
        </p:nvSpPr>
        <p:spPr>
          <a:xfrm>
            <a:off x="727493" y="1397403"/>
            <a:ext cx="6477510" cy="483209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&lt;Optimizers&gt;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&lt;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GradientDescent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400" dirty="0">
                <a:solidFill>
                  <a:schemeClr val="accent4"/>
                </a:solidFill>
                <a:latin typeface="Courier"/>
                <a:cs typeface="Courier"/>
              </a:rPr>
              <a:t>name=</a:t>
            </a:r>
            <a:r>
              <a:rPr lang="en-US" sz="1400" dirty="0">
                <a:solidFill>
                  <a:schemeClr val="tx2"/>
                </a:solidFill>
                <a:latin typeface="Courier"/>
                <a:cs typeface="Courier"/>
              </a:rPr>
              <a:t>"opter"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&lt;objective&gt;</a:t>
            </a:r>
            <a:r>
              <a:rPr lang="en-US" sz="1400" dirty="0" err="1">
                <a:latin typeface="Courier"/>
                <a:cs typeface="Courier"/>
              </a:rPr>
              <a:t>ans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&lt;/objective&gt;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&lt;variable </a:t>
            </a:r>
            <a:r>
              <a:rPr lang="en-US" sz="1400" dirty="0">
                <a:solidFill>
                  <a:schemeClr val="accent4"/>
                </a:solidFill>
                <a:latin typeface="Courier"/>
                <a:cs typeface="Courier"/>
              </a:rPr>
              <a:t>name=</a:t>
            </a:r>
            <a:r>
              <a:rPr lang="en-US" sz="1400" dirty="0">
                <a:solidFill>
                  <a:schemeClr val="tx2"/>
                </a:solidFill>
                <a:latin typeface="Courier"/>
                <a:cs typeface="Courier"/>
              </a:rPr>
              <a:t>"x"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  &lt;distribution&gt;</a:t>
            </a:r>
            <a:r>
              <a:rPr lang="en-US" sz="1400" dirty="0" err="1">
                <a:latin typeface="Courier"/>
                <a:cs typeface="Courier"/>
              </a:rPr>
              <a:t>beale_dist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&lt;/distribution&gt;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  &lt;initial&gt;</a:t>
            </a:r>
            <a:r>
              <a:rPr lang="en-US" sz="1400" dirty="0">
                <a:latin typeface="Courier"/>
                <a:cs typeface="Courier"/>
              </a:rPr>
              <a:t>-2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&lt;/initial&gt;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&lt;/variable&gt;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TargetEvaluation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400" dirty="0">
                <a:solidFill>
                  <a:schemeClr val="accent4"/>
                </a:solidFill>
                <a:latin typeface="Courier"/>
                <a:cs typeface="Courier"/>
              </a:rPr>
              <a:t>class=</a:t>
            </a:r>
            <a:r>
              <a:rPr lang="en-US" sz="1400" dirty="0">
                <a:solidFill>
                  <a:schemeClr val="tx2"/>
                </a:solidFill>
                <a:latin typeface="Courier"/>
                <a:cs typeface="Courier"/>
              </a:rPr>
              <a:t>"</a:t>
            </a:r>
            <a:r>
              <a:rPr lang="en-US" sz="1400" dirty="0" err="1">
                <a:solidFill>
                  <a:schemeClr val="tx2"/>
                </a:solidFill>
                <a:latin typeface="Courier"/>
                <a:cs typeface="Courier"/>
              </a:rPr>
              <a:t>DataObjects</a:t>
            </a:r>
            <a:r>
              <a:rPr lang="en-US" sz="1400" dirty="0">
                <a:solidFill>
                  <a:schemeClr val="tx2"/>
                </a:solidFill>
                <a:latin typeface="Courier"/>
                <a:cs typeface="Courier"/>
              </a:rPr>
              <a:t>"      </a:t>
            </a:r>
          </a:p>
          <a:p>
            <a:r>
              <a:rPr lang="en-US" sz="1400" dirty="0">
                <a:solidFill>
                  <a:schemeClr val="tx2"/>
                </a:solidFill>
                <a:latin typeface="Courier"/>
                <a:cs typeface="Courier"/>
              </a:rPr>
              <a:t>       </a:t>
            </a:r>
            <a:r>
              <a:rPr lang="en-US" sz="1400" dirty="0">
                <a:solidFill>
                  <a:schemeClr val="accent4"/>
                </a:solidFill>
                <a:latin typeface="Courier"/>
                <a:cs typeface="Courier"/>
              </a:rPr>
              <a:t>type=</a:t>
            </a:r>
            <a:r>
              <a:rPr lang="en-US" sz="1400" dirty="0">
                <a:solidFill>
                  <a:schemeClr val="tx2"/>
                </a:solidFill>
                <a:latin typeface="Courier"/>
                <a:cs typeface="Courier"/>
              </a:rPr>
              <a:t>"</a:t>
            </a:r>
            <a:r>
              <a:rPr lang="en-US" sz="1400" dirty="0" err="1">
                <a:solidFill>
                  <a:schemeClr val="tx2"/>
                </a:solidFill>
                <a:latin typeface="Courier"/>
                <a:cs typeface="Courier"/>
              </a:rPr>
              <a:t>PointSet</a:t>
            </a:r>
            <a:r>
              <a:rPr lang="en-US" sz="1400" dirty="0">
                <a:solidFill>
                  <a:schemeClr val="tx2"/>
                </a:solidFill>
                <a:latin typeface="Courier"/>
                <a:cs typeface="Courier"/>
              </a:rPr>
              <a:t>"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400" dirty="0" err="1">
                <a:latin typeface="Courier"/>
                <a:cs typeface="Courier"/>
              </a:rPr>
              <a:t>optOut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TargetEvaluation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samplerInit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 &lt;limit&gt;</a:t>
            </a:r>
            <a:r>
              <a:rPr lang="en-US" sz="1400" dirty="0">
                <a:latin typeface="Courier"/>
                <a:cs typeface="Courier"/>
              </a:rPr>
              <a:t>100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&lt;/limit&gt;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&lt;/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samplerInit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&lt;gradient&gt;&lt;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FiniteDifference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/&gt;&lt;/gradient&gt;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stepSize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  &lt;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GradientHistory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    &lt;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growthFactor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400" dirty="0">
                <a:latin typeface="Courier"/>
                <a:cs typeface="Courier"/>
              </a:rPr>
              <a:t>1.25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growthFactor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    &lt;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shrinkFactor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400" dirty="0">
                <a:latin typeface="Courier"/>
                <a:cs typeface="Courier"/>
              </a:rPr>
              <a:t>1.5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shrinkFactor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  &lt;/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GradientHistory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&lt;/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stepSize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&lt;acceptance&gt;&lt;Strict/&gt;&lt;/acceptance&gt;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&lt;/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GradientDescent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&lt;/Optimizers&gt;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ED2F3E1-BC93-E049-A336-1530DF39D41E}"/>
              </a:ext>
            </a:extLst>
          </p:cNvPr>
          <p:cNvSpPr/>
          <p:nvPr/>
        </p:nvSpPr>
        <p:spPr bwMode="auto">
          <a:xfrm>
            <a:off x="9769363" y="1785964"/>
            <a:ext cx="1914796" cy="435199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247B57E-2288-4D42-6B8B-68EDFEA47B5C}"/>
              </a:ext>
            </a:extLst>
          </p:cNvPr>
          <p:cNvSpPr/>
          <p:nvPr/>
        </p:nvSpPr>
        <p:spPr bwMode="auto">
          <a:xfrm>
            <a:off x="9847489" y="1884475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Distributions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F1855FF-5E00-AB90-DBFB-14F60E1B9359}"/>
              </a:ext>
            </a:extLst>
          </p:cNvPr>
          <p:cNvSpPr/>
          <p:nvPr/>
        </p:nvSpPr>
        <p:spPr bwMode="auto">
          <a:xfrm>
            <a:off x="9847489" y="3813449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Outstreams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BB0907C-E6C6-E4BB-DFEF-E5A9EEAA17EE}"/>
              </a:ext>
            </a:extLst>
          </p:cNvPr>
          <p:cNvSpPr/>
          <p:nvPr/>
        </p:nvSpPr>
        <p:spPr bwMode="auto">
          <a:xfrm>
            <a:off x="9847489" y="2367803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+mj-lt"/>
              </a:rPr>
              <a:t>Samplers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D88037B-A82F-5097-37FB-6A50B4A796D5}"/>
              </a:ext>
            </a:extLst>
          </p:cNvPr>
          <p:cNvSpPr/>
          <p:nvPr/>
        </p:nvSpPr>
        <p:spPr bwMode="auto">
          <a:xfrm>
            <a:off x="9847489" y="4300508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 dirty="0" err="1">
                <a:latin typeface="+mj-lt"/>
              </a:rPr>
              <a:t>DataObjects</a:t>
            </a:r>
            <a:endParaRPr lang="en-US" sz="1600" dirty="0">
              <a:latin typeface="+mj-lt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CEEDA19-5E70-1B8C-FF7B-C8AFEFDF60C4}"/>
              </a:ext>
            </a:extLst>
          </p:cNvPr>
          <p:cNvSpPr/>
          <p:nvPr/>
        </p:nvSpPr>
        <p:spPr bwMode="auto">
          <a:xfrm>
            <a:off x="9847489" y="5221900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 dirty="0" err="1">
                <a:latin typeface="+mj-lt"/>
              </a:rPr>
              <a:t>RunInfo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5520037-E9C8-75AE-166F-6DA0D7358DAF}"/>
              </a:ext>
            </a:extLst>
          </p:cNvPr>
          <p:cNvSpPr/>
          <p:nvPr/>
        </p:nvSpPr>
        <p:spPr bwMode="auto">
          <a:xfrm>
            <a:off x="9847489" y="5699220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Steps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C85EDD1-CD38-AA6C-C832-81EB80F1301E}"/>
              </a:ext>
            </a:extLst>
          </p:cNvPr>
          <p:cNvSpPr/>
          <p:nvPr/>
        </p:nvSpPr>
        <p:spPr bwMode="auto">
          <a:xfrm>
            <a:off x="9847489" y="4768107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 dirty="0">
                <a:latin typeface="+mj-lt"/>
              </a:rPr>
              <a:t>Databases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22A569E-4961-BBD8-841E-6D976F952FD3}"/>
              </a:ext>
            </a:extLst>
          </p:cNvPr>
          <p:cNvSpPr/>
          <p:nvPr/>
        </p:nvSpPr>
        <p:spPr bwMode="auto">
          <a:xfrm>
            <a:off x="9847489" y="2841598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+mj-lt"/>
              </a:rPr>
              <a:t>Optimizers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395EE8D-596D-4AB7-8F92-7CE281BCE6C9}"/>
              </a:ext>
            </a:extLst>
          </p:cNvPr>
          <p:cNvSpPr/>
          <p:nvPr/>
        </p:nvSpPr>
        <p:spPr bwMode="auto">
          <a:xfrm>
            <a:off x="9847489" y="3353983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Models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F2DBAAD-28E5-B870-02B9-153859CB599A}"/>
              </a:ext>
            </a:extLst>
          </p:cNvPr>
          <p:cNvSpPr/>
          <p:nvPr/>
        </p:nvSpPr>
        <p:spPr bwMode="auto">
          <a:xfrm>
            <a:off x="9664700" y="2780702"/>
            <a:ext cx="2133601" cy="509450"/>
          </a:xfrm>
          <a:prstGeom prst="rect">
            <a:avLst/>
          </a:prstGeom>
          <a:solidFill>
            <a:srgbClr val="FF0000">
              <a:alpha val="23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6820A73-7896-DD33-090A-9A90426AE2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400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682B5-F049-698D-D8C9-687F0E823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A93BA1-79F7-271A-C883-1E3C0D913E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6715" y="1335354"/>
            <a:ext cx="11018519" cy="4780599"/>
          </a:xfrm>
        </p:spPr>
        <p:txBody>
          <a:bodyPr/>
          <a:lstStyle/>
          <a:p>
            <a:r>
              <a:rPr lang="en-US" sz="2000" dirty="0"/>
              <a:t>Learn the concept of </a:t>
            </a:r>
            <a:r>
              <a:rPr lang="en-US" sz="2000" i="1" dirty="0"/>
              <a:t>Entities</a:t>
            </a:r>
            <a:r>
              <a:rPr lang="en-US" sz="2000" dirty="0"/>
              <a:t> in the RAVEN framework</a:t>
            </a:r>
          </a:p>
          <a:p>
            <a:r>
              <a:rPr lang="en-US" sz="2000" dirty="0"/>
              <a:t>Learn how these </a:t>
            </a:r>
            <a:r>
              <a:rPr lang="en-US" sz="2000" i="1" dirty="0"/>
              <a:t>Entities</a:t>
            </a:r>
            <a:r>
              <a:rPr lang="en-US" sz="2000" dirty="0"/>
              <a:t> are implemented in RAVEN</a:t>
            </a:r>
          </a:p>
          <a:p>
            <a:r>
              <a:rPr lang="en-US" sz="2000" dirty="0"/>
              <a:t>Learn the concept of </a:t>
            </a:r>
            <a:r>
              <a:rPr lang="en-US" sz="2000" i="1" dirty="0"/>
              <a:t>Step</a:t>
            </a:r>
          </a:p>
          <a:p>
            <a:r>
              <a:rPr lang="en-US" sz="2000" dirty="0"/>
              <a:t>Learn how </a:t>
            </a:r>
            <a:r>
              <a:rPr lang="en-US" sz="2000" i="1" dirty="0"/>
              <a:t>Steps</a:t>
            </a:r>
            <a:r>
              <a:rPr lang="en-US" sz="2000" dirty="0"/>
              <a:t> and </a:t>
            </a:r>
            <a:r>
              <a:rPr lang="en-US" sz="2000" i="1" dirty="0"/>
              <a:t>Entities</a:t>
            </a:r>
            <a:r>
              <a:rPr lang="en-US" sz="2000" dirty="0"/>
              <a:t> are assembled in the RAVEN input file for the construction of a calculation flow</a:t>
            </a:r>
          </a:p>
          <a:p>
            <a:pPr lvl="1"/>
            <a:r>
              <a:rPr lang="en-US" sz="2000" dirty="0"/>
              <a:t>Basically, you should be able to start playing with RAVEN</a:t>
            </a:r>
          </a:p>
          <a:p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0B29AA-ED54-BD95-4524-8A6AE142D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464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682B5-F049-698D-D8C9-687F0E823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Entity: </a:t>
            </a:r>
            <a:r>
              <a:rPr lang="en-US" dirty="0" err="1"/>
              <a:t>OutStreams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A93BA1-79F7-271A-C883-1E3C0D913E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6716" y="1335354"/>
            <a:ext cx="5760896" cy="2546567"/>
          </a:xfrm>
        </p:spPr>
        <p:txBody>
          <a:bodyPr/>
          <a:lstStyle/>
          <a:p>
            <a:r>
              <a:rPr lang="en-US" sz="2000" dirty="0" err="1"/>
              <a:t>OutStreams</a:t>
            </a:r>
            <a:r>
              <a:rPr lang="en-US" sz="2000" dirty="0"/>
              <a:t>: Used for data exporting/dumping</a:t>
            </a:r>
          </a:p>
          <a:p>
            <a:r>
              <a:rPr lang="en-US" sz="2000" dirty="0"/>
              <a:t>Printing:</a:t>
            </a:r>
          </a:p>
          <a:p>
            <a:pPr lvl="1"/>
            <a:r>
              <a:rPr lang="en-US" sz="2000" dirty="0" err="1"/>
              <a:t>DataObjects</a:t>
            </a:r>
            <a:endParaRPr lang="en-US" sz="2000" dirty="0"/>
          </a:p>
          <a:p>
            <a:pPr lvl="1"/>
            <a:r>
              <a:rPr lang="en-US" sz="2000" dirty="0"/>
              <a:t>ROMs</a:t>
            </a:r>
          </a:p>
          <a:p>
            <a:r>
              <a:rPr lang="en-US" sz="2000" dirty="0"/>
              <a:t>Plotting: Both 2D and 3D plotting available</a:t>
            </a:r>
          </a:p>
          <a:p>
            <a:pPr lvl="1"/>
            <a:r>
              <a:rPr lang="en-US" sz="2000" dirty="0"/>
              <a:t>4D by using color mapping</a:t>
            </a:r>
          </a:p>
          <a:p>
            <a:pPr lvl="1"/>
            <a:r>
              <a:rPr lang="en-US" sz="2000" dirty="0"/>
              <a:t>5D by using marker size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5" name="Picture 4" descr="Macintosh HD:Users:epinas:Desktop:Hybrid systems:Doc_my:Status_Milestone_2016:Optimizer_1.pdf">
            <a:extLst>
              <a:ext uri="{FF2B5EF4-FFF2-40B4-BE49-F238E27FC236}">
                <a16:creationId xmlns:a16="http://schemas.microsoft.com/office/drawing/2014/main" id="{DC7CCDB0-9914-DB66-A837-B109CEC174CE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87" t="7270" r="13796" b="7497"/>
          <a:stretch/>
        </p:blipFill>
        <p:spPr bwMode="auto">
          <a:xfrm>
            <a:off x="636715" y="3840354"/>
            <a:ext cx="4148756" cy="289631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="" xmlns:a14="http://schemas.microsoft.com/office/drawing/2010/main"/>
            </a:ext>
          </a:extLst>
        </p:spPr>
      </p:pic>
      <p:pic>
        <p:nvPicPr>
          <p:cNvPr id="7" name="Picture 6" descr="Screen Shot 2017-07-17 at 4.21.05 PM.png">
            <a:extLst>
              <a:ext uri="{FF2B5EF4-FFF2-40B4-BE49-F238E27FC236}">
                <a16:creationId xmlns:a16="http://schemas.microsoft.com/office/drawing/2014/main" id="{1DF2430D-9C66-0C43-182E-F1BA5EC579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4536" y="4673632"/>
            <a:ext cx="4743577" cy="2102649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826AFBB-8BC5-1020-E428-7742BE4EF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20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07CA94D-843D-BDCE-5F1B-50ADD9CE5542}"/>
              </a:ext>
            </a:extLst>
          </p:cNvPr>
          <p:cNvSpPr/>
          <p:nvPr/>
        </p:nvSpPr>
        <p:spPr bwMode="auto">
          <a:xfrm>
            <a:off x="9889106" y="196650"/>
            <a:ext cx="1914796" cy="435199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B35999F-279C-B15D-D480-04AB3D3F41DE}"/>
              </a:ext>
            </a:extLst>
          </p:cNvPr>
          <p:cNvSpPr/>
          <p:nvPr/>
        </p:nvSpPr>
        <p:spPr bwMode="auto">
          <a:xfrm>
            <a:off x="9967232" y="295161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Distributions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75DEF77-B18C-36B9-F285-7A91C8B1E174}"/>
              </a:ext>
            </a:extLst>
          </p:cNvPr>
          <p:cNvSpPr/>
          <p:nvPr/>
        </p:nvSpPr>
        <p:spPr bwMode="auto">
          <a:xfrm>
            <a:off x="9967232" y="2224135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Outstreams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3676B97-CB38-6B35-7817-BD45DFE2A7A6}"/>
              </a:ext>
            </a:extLst>
          </p:cNvPr>
          <p:cNvSpPr/>
          <p:nvPr/>
        </p:nvSpPr>
        <p:spPr bwMode="auto">
          <a:xfrm>
            <a:off x="9967232" y="778489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+mj-lt"/>
              </a:rPr>
              <a:t>Samplers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ADA66FD-CAC8-7733-73BC-E1CCF8F0F2A9}"/>
              </a:ext>
            </a:extLst>
          </p:cNvPr>
          <p:cNvSpPr/>
          <p:nvPr/>
        </p:nvSpPr>
        <p:spPr bwMode="auto">
          <a:xfrm>
            <a:off x="9967232" y="2711194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 dirty="0" err="1">
                <a:latin typeface="+mj-lt"/>
              </a:rPr>
              <a:t>DataObjects</a:t>
            </a:r>
            <a:endParaRPr lang="en-US" sz="1600" dirty="0">
              <a:latin typeface="+mj-lt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EC81F5C-7FF8-E23C-91ED-63EF5891F228}"/>
              </a:ext>
            </a:extLst>
          </p:cNvPr>
          <p:cNvSpPr/>
          <p:nvPr/>
        </p:nvSpPr>
        <p:spPr bwMode="auto">
          <a:xfrm>
            <a:off x="9967232" y="3632586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 dirty="0" err="1">
                <a:latin typeface="+mj-lt"/>
              </a:rPr>
              <a:t>RunInfo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1215B5A-C064-DEBC-7BB4-9F08E84E5099}"/>
              </a:ext>
            </a:extLst>
          </p:cNvPr>
          <p:cNvSpPr/>
          <p:nvPr/>
        </p:nvSpPr>
        <p:spPr bwMode="auto">
          <a:xfrm>
            <a:off x="9967232" y="4109906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Steps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8F24948-B264-C0EA-FAFB-DA4EFD49005E}"/>
              </a:ext>
            </a:extLst>
          </p:cNvPr>
          <p:cNvSpPr/>
          <p:nvPr/>
        </p:nvSpPr>
        <p:spPr bwMode="auto">
          <a:xfrm>
            <a:off x="9967232" y="3178793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 dirty="0">
                <a:latin typeface="+mj-lt"/>
              </a:rPr>
              <a:t>Databases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93E1909-E4C2-B2E2-DB65-AB5F89D0963B}"/>
              </a:ext>
            </a:extLst>
          </p:cNvPr>
          <p:cNvSpPr/>
          <p:nvPr/>
        </p:nvSpPr>
        <p:spPr bwMode="auto">
          <a:xfrm>
            <a:off x="9967232" y="1252284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+mj-lt"/>
              </a:rPr>
              <a:t>Optimizers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D39C486-BE91-1076-9606-35BB7636568E}"/>
              </a:ext>
            </a:extLst>
          </p:cNvPr>
          <p:cNvSpPr/>
          <p:nvPr/>
        </p:nvSpPr>
        <p:spPr bwMode="auto">
          <a:xfrm>
            <a:off x="9967232" y="1764669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Models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9FAFF0F-AB71-4A2C-57DA-A9FA924D1208}"/>
              </a:ext>
            </a:extLst>
          </p:cNvPr>
          <p:cNvSpPr/>
          <p:nvPr/>
        </p:nvSpPr>
        <p:spPr bwMode="auto">
          <a:xfrm>
            <a:off x="9784443" y="2144816"/>
            <a:ext cx="2133601" cy="509450"/>
          </a:xfrm>
          <a:prstGeom prst="rect">
            <a:avLst/>
          </a:prstGeom>
          <a:solidFill>
            <a:srgbClr val="FF0000">
              <a:alpha val="23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6505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682B5-F049-698D-D8C9-687F0E823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Entity: </a:t>
            </a:r>
            <a:r>
              <a:rPr lang="en-US" dirty="0" err="1"/>
              <a:t>OutStreams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43B1F2-D908-4436-15B7-5A17CB302B2E}"/>
              </a:ext>
            </a:extLst>
          </p:cNvPr>
          <p:cNvSpPr txBox="1"/>
          <p:nvPr/>
        </p:nvSpPr>
        <p:spPr>
          <a:xfrm>
            <a:off x="688975" y="1523576"/>
            <a:ext cx="6477510" cy="483209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OutStreams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&lt;Print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name</a:t>
            </a:r>
            <a:r>
              <a:rPr lang="en-US" sz="1400" dirty="0"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’</a:t>
            </a:r>
            <a:r>
              <a:rPr lang="en-US" sz="1400" dirty="0" err="1">
                <a:solidFill>
                  <a:srgbClr val="0000FF"/>
                </a:solidFill>
                <a:latin typeface="Courier"/>
                <a:cs typeface="Courier"/>
              </a:rPr>
              <a:t>exportCSV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’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&lt;type&gt;</a:t>
            </a:r>
            <a:r>
              <a:rPr lang="en-US" sz="1400" dirty="0">
                <a:latin typeface="Courier"/>
                <a:cs typeface="Courier"/>
              </a:rPr>
              <a:t>csv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&lt;/type&gt;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&lt;source&gt;</a:t>
            </a:r>
            <a:r>
              <a:rPr lang="en-US" sz="1400" dirty="0" err="1">
                <a:latin typeface="Courier"/>
                <a:cs typeface="Courier"/>
              </a:rPr>
              <a:t>DataObject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&lt;/source&gt;    </a:t>
            </a:r>
          </a:p>
          <a:p>
            <a:pPr marL="0" lvl="1">
              <a:tabLst>
                <a:tab pos="171450" algn="l"/>
              </a:tabLst>
            </a:pP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&lt;/Print&gt;</a:t>
            </a:r>
          </a:p>
          <a:p>
            <a:pPr marL="0" lvl="1">
              <a:tabLst>
                <a:tab pos="171450" algn="l"/>
              </a:tabLst>
            </a:pPr>
            <a:endParaRPr lang="en-US" sz="1400" dirty="0">
              <a:solidFill>
                <a:srgbClr val="008000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&lt;Plot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name</a:t>
            </a:r>
            <a:r>
              <a:rPr lang="en-US" sz="1400" dirty="0"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’</a:t>
            </a:r>
            <a:r>
              <a:rPr lang="en-US" sz="1400" dirty="0" err="1">
                <a:solidFill>
                  <a:srgbClr val="0000FF"/>
                </a:solidFill>
                <a:latin typeface="Courier"/>
                <a:cs typeface="Courier"/>
              </a:rPr>
              <a:t>makeAPlot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’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plotSettings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 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  &lt;plot&gt; 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   &lt;type&gt;</a:t>
            </a:r>
            <a:r>
              <a:rPr lang="en-US" sz="1400" dirty="0">
                <a:latin typeface="Courier"/>
                <a:cs typeface="Courier"/>
              </a:rPr>
              <a:t>scatter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&lt;/type&gt;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   &lt;x&gt;</a:t>
            </a:r>
            <a:r>
              <a:rPr lang="en-US" sz="1400" dirty="0" err="1">
                <a:latin typeface="Courier"/>
                <a:cs typeface="Courier"/>
              </a:rPr>
              <a:t>DataObject|Output|time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&lt;/x&gt;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   &lt;y&gt;</a:t>
            </a:r>
            <a:r>
              <a:rPr lang="en-US" sz="1400" dirty="0" err="1">
                <a:latin typeface="Courier"/>
                <a:cs typeface="Courier"/>
              </a:rPr>
              <a:t>DataObject|Output|anOutput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&lt;/y&gt;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  &lt;/plot&gt; 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  &lt;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xlabel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400" dirty="0">
                <a:latin typeface="Courier"/>
                <a:cs typeface="Courier"/>
              </a:rPr>
              <a:t>time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xlabel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 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  &lt;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ylabel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400" dirty="0" err="1">
                <a:latin typeface="Courier"/>
                <a:cs typeface="Courier"/>
              </a:rPr>
              <a:t>anOutput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ylabel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 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&lt;/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plotSettings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 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&lt;actions&gt;</a:t>
            </a:r>
            <a:b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</a:b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 &lt;how&gt;</a:t>
            </a:r>
            <a:r>
              <a:rPr lang="en-US" sz="1400" dirty="0" err="1">
                <a:latin typeface="Courier"/>
                <a:cs typeface="Courier"/>
              </a:rPr>
              <a:t>png,screen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&lt;/how&gt;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 &lt;title&gt; &lt;text&gt; </a:t>
            </a:r>
            <a:r>
              <a:rPr lang="en-US" sz="1400" dirty="0">
                <a:latin typeface="Courier"/>
                <a:cs typeface="Courier"/>
              </a:rPr>
              <a:t>This is a plot 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&lt;/text&gt; &lt;/title&gt;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&lt;/actions&gt; 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&lt;/Plot&gt;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OutStreams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37E7A1B-9DAE-23AA-76F2-3FC1CE488E9A}"/>
              </a:ext>
            </a:extLst>
          </p:cNvPr>
          <p:cNvSpPr/>
          <p:nvPr/>
        </p:nvSpPr>
        <p:spPr bwMode="auto">
          <a:xfrm>
            <a:off x="9769363" y="1785964"/>
            <a:ext cx="1914796" cy="435199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4F0C92B-42CB-6DC9-DF7C-439E81EA0474}"/>
              </a:ext>
            </a:extLst>
          </p:cNvPr>
          <p:cNvSpPr/>
          <p:nvPr/>
        </p:nvSpPr>
        <p:spPr bwMode="auto">
          <a:xfrm>
            <a:off x="9847489" y="1884475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Distributions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325CA8B-1D88-9384-1B83-3722D9096B69}"/>
              </a:ext>
            </a:extLst>
          </p:cNvPr>
          <p:cNvSpPr/>
          <p:nvPr/>
        </p:nvSpPr>
        <p:spPr bwMode="auto">
          <a:xfrm>
            <a:off x="9847489" y="3813449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Outstreams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08E36D6-7795-5952-D97C-DF443C0186E5}"/>
              </a:ext>
            </a:extLst>
          </p:cNvPr>
          <p:cNvSpPr/>
          <p:nvPr/>
        </p:nvSpPr>
        <p:spPr bwMode="auto">
          <a:xfrm>
            <a:off x="9847489" y="2367803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+mj-lt"/>
              </a:rPr>
              <a:t>Samplers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5AACFA6-7815-A98A-8FC3-D3C2C7CE8B27}"/>
              </a:ext>
            </a:extLst>
          </p:cNvPr>
          <p:cNvSpPr/>
          <p:nvPr/>
        </p:nvSpPr>
        <p:spPr bwMode="auto">
          <a:xfrm>
            <a:off x="9847489" y="4300508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 dirty="0" err="1">
                <a:latin typeface="+mj-lt"/>
              </a:rPr>
              <a:t>DataObjects</a:t>
            </a:r>
            <a:endParaRPr lang="en-US" sz="1600" dirty="0">
              <a:latin typeface="+mj-lt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983C412-D574-AA3C-DA80-32C04E460BDF}"/>
              </a:ext>
            </a:extLst>
          </p:cNvPr>
          <p:cNvSpPr/>
          <p:nvPr/>
        </p:nvSpPr>
        <p:spPr bwMode="auto">
          <a:xfrm>
            <a:off x="9847489" y="5221900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 dirty="0" err="1">
                <a:latin typeface="+mj-lt"/>
              </a:rPr>
              <a:t>RunInfo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A6A6129-BCD7-299D-554D-F77D9075ECF3}"/>
              </a:ext>
            </a:extLst>
          </p:cNvPr>
          <p:cNvSpPr/>
          <p:nvPr/>
        </p:nvSpPr>
        <p:spPr bwMode="auto">
          <a:xfrm>
            <a:off x="9847489" y="5699220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Steps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23D1F56-4943-788C-9AA0-7BC32CA84A7F}"/>
              </a:ext>
            </a:extLst>
          </p:cNvPr>
          <p:cNvSpPr/>
          <p:nvPr/>
        </p:nvSpPr>
        <p:spPr bwMode="auto">
          <a:xfrm>
            <a:off x="9847489" y="4768107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 dirty="0">
                <a:latin typeface="+mj-lt"/>
              </a:rPr>
              <a:t>Databases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9157AFC-8BCF-38B7-DE5E-8DAF2D460153}"/>
              </a:ext>
            </a:extLst>
          </p:cNvPr>
          <p:cNvSpPr/>
          <p:nvPr/>
        </p:nvSpPr>
        <p:spPr bwMode="auto">
          <a:xfrm>
            <a:off x="9847489" y="2841598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+mj-lt"/>
              </a:rPr>
              <a:t>Optimizers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26F5898-439F-E56D-5C0E-A78C4CB99285}"/>
              </a:ext>
            </a:extLst>
          </p:cNvPr>
          <p:cNvSpPr/>
          <p:nvPr/>
        </p:nvSpPr>
        <p:spPr bwMode="auto">
          <a:xfrm>
            <a:off x="9847489" y="3353983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Models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561DC5F-AAFC-BBC1-8013-B4FB86E63CF6}"/>
              </a:ext>
            </a:extLst>
          </p:cNvPr>
          <p:cNvSpPr/>
          <p:nvPr/>
        </p:nvSpPr>
        <p:spPr bwMode="auto">
          <a:xfrm>
            <a:off x="9664700" y="3734130"/>
            <a:ext cx="2133601" cy="509450"/>
          </a:xfrm>
          <a:prstGeom prst="rect">
            <a:avLst/>
          </a:prstGeom>
          <a:solidFill>
            <a:srgbClr val="FF0000">
              <a:alpha val="23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F0012C-6203-8BDB-73E5-1E95F4CD1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429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682B5-F049-698D-D8C9-687F0E823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RAVEN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A93BA1-79F7-271A-C883-1E3C0D913E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6715" y="1335355"/>
            <a:ext cx="4405582" cy="913576"/>
          </a:xfrm>
        </p:spPr>
        <p:txBody>
          <a:bodyPr/>
          <a:lstStyle/>
          <a:p>
            <a:r>
              <a:rPr lang="en-US" sz="2000" dirty="0"/>
              <a:t>Connecting the RAVEN Entities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529565-35E1-F314-1949-78FCD7D8C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22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3D18C59-5F8B-9DD9-7DC6-B47A90EABABA}"/>
              </a:ext>
            </a:extLst>
          </p:cNvPr>
          <p:cNvSpPr/>
          <p:nvPr/>
        </p:nvSpPr>
        <p:spPr bwMode="auto">
          <a:xfrm>
            <a:off x="8646127" y="1497715"/>
            <a:ext cx="1914796" cy="435199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09A6053-2147-F826-69E6-482BFE8B77EF}"/>
              </a:ext>
            </a:extLst>
          </p:cNvPr>
          <p:cNvSpPr/>
          <p:nvPr/>
        </p:nvSpPr>
        <p:spPr bwMode="auto">
          <a:xfrm>
            <a:off x="8724253" y="1596226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Distributions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F957DAD-3909-D8E0-BCDB-841747379212}"/>
              </a:ext>
            </a:extLst>
          </p:cNvPr>
          <p:cNvSpPr/>
          <p:nvPr/>
        </p:nvSpPr>
        <p:spPr bwMode="auto">
          <a:xfrm>
            <a:off x="8724253" y="3525200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Outstreams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6113277-FEB9-DA3B-5894-0D695E0FDBE5}"/>
              </a:ext>
            </a:extLst>
          </p:cNvPr>
          <p:cNvSpPr/>
          <p:nvPr/>
        </p:nvSpPr>
        <p:spPr bwMode="auto">
          <a:xfrm>
            <a:off x="8724253" y="2079554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+mj-lt"/>
              </a:rPr>
              <a:t>Samplers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204147C-207F-19CC-F6B3-6483307B85C8}"/>
              </a:ext>
            </a:extLst>
          </p:cNvPr>
          <p:cNvSpPr/>
          <p:nvPr/>
        </p:nvSpPr>
        <p:spPr bwMode="auto">
          <a:xfrm>
            <a:off x="8724253" y="4012259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 dirty="0" err="1">
                <a:latin typeface="+mj-lt"/>
              </a:rPr>
              <a:t>DataObjects</a:t>
            </a:r>
            <a:endParaRPr lang="en-US" sz="1600" dirty="0">
              <a:latin typeface="+mj-lt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C66812A-B824-842A-930B-3F25C89A147E}"/>
              </a:ext>
            </a:extLst>
          </p:cNvPr>
          <p:cNvSpPr/>
          <p:nvPr/>
        </p:nvSpPr>
        <p:spPr bwMode="auto">
          <a:xfrm>
            <a:off x="8724253" y="4933651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 dirty="0" err="1">
                <a:latin typeface="+mj-lt"/>
              </a:rPr>
              <a:t>RunInfo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9E6C537-08B5-EEAB-9E8E-0CEE0F6CF362}"/>
              </a:ext>
            </a:extLst>
          </p:cNvPr>
          <p:cNvSpPr/>
          <p:nvPr/>
        </p:nvSpPr>
        <p:spPr bwMode="auto">
          <a:xfrm>
            <a:off x="8724253" y="5410971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Steps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37E0BA2-87A8-ABCE-87D4-5D3EAADDE919}"/>
              </a:ext>
            </a:extLst>
          </p:cNvPr>
          <p:cNvSpPr/>
          <p:nvPr/>
        </p:nvSpPr>
        <p:spPr bwMode="auto">
          <a:xfrm>
            <a:off x="8724253" y="4479858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 dirty="0">
                <a:latin typeface="+mj-lt"/>
              </a:rPr>
              <a:t>Databases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963A545-802B-9162-FC68-EC4350BE633A}"/>
              </a:ext>
            </a:extLst>
          </p:cNvPr>
          <p:cNvSpPr/>
          <p:nvPr/>
        </p:nvSpPr>
        <p:spPr bwMode="auto">
          <a:xfrm>
            <a:off x="8724253" y="2553349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+mj-lt"/>
              </a:rPr>
              <a:t>Optimizers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A0F5D50-46FA-054A-F9CF-16ECBBB4DBE1}"/>
              </a:ext>
            </a:extLst>
          </p:cNvPr>
          <p:cNvSpPr/>
          <p:nvPr/>
        </p:nvSpPr>
        <p:spPr bwMode="auto">
          <a:xfrm>
            <a:off x="8724253" y="3065734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Models</a:t>
            </a:r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02E1D284-8AAE-616A-6227-71E61C1B4CD1}"/>
              </a:ext>
            </a:extLst>
          </p:cNvPr>
          <p:cNvSpPr/>
          <p:nvPr/>
        </p:nvSpPr>
        <p:spPr>
          <a:xfrm>
            <a:off x="5246913" y="2895600"/>
            <a:ext cx="3485607" cy="2989942"/>
          </a:xfrm>
          <a:custGeom>
            <a:avLst/>
            <a:gdLst>
              <a:gd name="connsiteX0" fmla="*/ 0 w 3545840"/>
              <a:gd name="connsiteY0" fmla="*/ 0 h 2946400"/>
              <a:gd name="connsiteX1" fmla="*/ 3545840 w 3545840"/>
              <a:gd name="connsiteY1" fmla="*/ 2489200 h 2946400"/>
              <a:gd name="connsiteX2" fmla="*/ 3545840 w 3545840"/>
              <a:gd name="connsiteY2" fmla="*/ 2804160 h 2946400"/>
              <a:gd name="connsiteX3" fmla="*/ 10160 w 3545840"/>
              <a:gd name="connsiteY3" fmla="*/ 2946400 h 2946400"/>
              <a:gd name="connsiteX4" fmla="*/ 0 w 3545840"/>
              <a:gd name="connsiteY4" fmla="*/ 0 h 294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45840" h="2946400">
                <a:moveTo>
                  <a:pt x="0" y="0"/>
                </a:moveTo>
                <a:lnTo>
                  <a:pt x="3545840" y="2489200"/>
                </a:lnTo>
                <a:lnTo>
                  <a:pt x="3545840" y="2804160"/>
                </a:lnTo>
                <a:lnTo>
                  <a:pt x="10160" y="2946400"/>
                </a:lnTo>
                <a:cubicBezTo>
                  <a:pt x="6773" y="1967653"/>
                  <a:pt x="3387" y="988907"/>
                  <a:pt x="0" y="0"/>
                </a:cubicBezTo>
                <a:close/>
              </a:path>
            </a:pathLst>
          </a:custGeom>
          <a:solidFill>
            <a:schemeClr val="bg2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E5705F42-1AE6-9066-1FBA-FD902A97DE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9121" y="2881231"/>
            <a:ext cx="2065819" cy="2999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852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682B5-F049-698D-D8C9-687F0E823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RAVEN Step: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A93BA1-79F7-271A-C883-1E3C0D913E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6716" y="1335354"/>
            <a:ext cx="7255428" cy="4780599"/>
          </a:xfrm>
        </p:spPr>
        <p:txBody>
          <a:bodyPr/>
          <a:lstStyle/>
          <a:p>
            <a:r>
              <a:rPr lang="en-US" sz="2000" b="1" dirty="0" err="1"/>
              <a:t>SingleRun</a:t>
            </a:r>
            <a:r>
              <a:rPr lang="en-US" sz="2000" dirty="0"/>
              <a:t>: Run a model once</a:t>
            </a:r>
          </a:p>
          <a:p>
            <a:r>
              <a:rPr lang="en-US" sz="2000" b="1" dirty="0" err="1"/>
              <a:t>MultiRun</a:t>
            </a:r>
            <a:r>
              <a:rPr lang="en-US" sz="2000" dirty="0"/>
              <a:t>: Run a model many times</a:t>
            </a:r>
          </a:p>
          <a:p>
            <a:r>
              <a:rPr lang="en-US" sz="2000" b="1" dirty="0" err="1"/>
              <a:t>RomTrainer</a:t>
            </a:r>
            <a:r>
              <a:rPr lang="en-US" sz="2000" dirty="0"/>
              <a:t>: Train a ROM</a:t>
            </a:r>
          </a:p>
          <a:p>
            <a:r>
              <a:rPr lang="en-US" sz="2000" b="1" dirty="0" err="1"/>
              <a:t>PostProcess</a:t>
            </a:r>
            <a:r>
              <a:rPr lang="en-US" sz="2000" dirty="0"/>
              <a:t>: Act on all samples in a </a:t>
            </a:r>
            <a:r>
              <a:rPr lang="en-US" sz="2000" dirty="0" err="1"/>
              <a:t>DataObject</a:t>
            </a:r>
            <a:r>
              <a:rPr lang="en-US" sz="2000" dirty="0"/>
              <a:t> at once</a:t>
            </a:r>
          </a:p>
          <a:p>
            <a:r>
              <a:rPr lang="en-US" sz="2000" b="1" dirty="0" err="1"/>
              <a:t>IOStep</a:t>
            </a:r>
            <a:r>
              <a:rPr lang="en-US" sz="2000" dirty="0"/>
              <a:t>:</a:t>
            </a:r>
          </a:p>
          <a:p>
            <a:pPr lvl="1"/>
            <a:r>
              <a:rPr lang="en-US" sz="2000" dirty="0" err="1"/>
              <a:t>DataObject</a:t>
            </a:r>
            <a:r>
              <a:rPr lang="en-US" sz="2000" dirty="0"/>
              <a:t> to Database (or vice versa)</a:t>
            </a:r>
          </a:p>
          <a:p>
            <a:pPr lvl="1"/>
            <a:r>
              <a:rPr lang="en-US" sz="2000" dirty="0"/>
              <a:t>File to </a:t>
            </a:r>
            <a:r>
              <a:rPr lang="en-US" sz="2000" dirty="0" err="1"/>
              <a:t>DataObject</a:t>
            </a:r>
            <a:endParaRPr lang="en-US" sz="2000" dirty="0"/>
          </a:p>
          <a:p>
            <a:pPr lvl="1"/>
            <a:r>
              <a:rPr lang="en-US" sz="2000" dirty="0" err="1"/>
              <a:t>DataObject</a:t>
            </a:r>
            <a:r>
              <a:rPr lang="en-US" sz="2000" dirty="0"/>
              <a:t> to </a:t>
            </a:r>
            <a:r>
              <a:rPr lang="en-US" sz="2000" dirty="0" err="1"/>
              <a:t>OutStream</a:t>
            </a:r>
            <a:endParaRPr lang="en-US" sz="2000" dirty="0"/>
          </a:p>
          <a:p>
            <a:pPr lvl="1"/>
            <a:r>
              <a:rPr lang="en-US" sz="2000" dirty="0"/>
              <a:t>Model to File (or vice versa)</a:t>
            </a:r>
          </a:p>
          <a:p>
            <a:pPr lvl="2"/>
            <a:r>
              <a:rPr lang="en-US" sz="2000" dirty="0"/>
              <a:t>Serialize (“pickle”) ROM to file</a:t>
            </a:r>
          </a:p>
          <a:p>
            <a:pPr marL="0" indent="0">
              <a:buNone/>
            </a:pPr>
            <a:endParaRPr lang="en-US" sz="2000" dirty="0"/>
          </a:p>
          <a:p>
            <a:endParaRPr lang="en-US" sz="2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242D325-455C-AE49-FDCE-C2B6032A8B60}"/>
              </a:ext>
            </a:extLst>
          </p:cNvPr>
          <p:cNvSpPr/>
          <p:nvPr/>
        </p:nvSpPr>
        <p:spPr bwMode="auto">
          <a:xfrm>
            <a:off x="9769363" y="1785964"/>
            <a:ext cx="1914796" cy="435199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7644767-8801-537E-A419-BA8DB517B8E4}"/>
              </a:ext>
            </a:extLst>
          </p:cNvPr>
          <p:cNvSpPr/>
          <p:nvPr/>
        </p:nvSpPr>
        <p:spPr bwMode="auto">
          <a:xfrm>
            <a:off x="9847489" y="1884475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Distributions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4FB8CBE-5A48-55AD-E915-AC24AB20873E}"/>
              </a:ext>
            </a:extLst>
          </p:cNvPr>
          <p:cNvSpPr/>
          <p:nvPr/>
        </p:nvSpPr>
        <p:spPr bwMode="auto">
          <a:xfrm>
            <a:off x="9847489" y="3813449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Outstreams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5C86961-FF6D-D4F6-854E-9E48CEDAF93A}"/>
              </a:ext>
            </a:extLst>
          </p:cNvPr>
          <p:cNvSpPr/>
          <p:nvPr/>
        </p:nvSpPr>
        <p:spPr bwMode="auto">
          <a:xfrm>
            <a:off x="9847489" y="2367803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+mj-lt"/>
              </a:rPr>
              <a:t>Samplers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AAF2973-0833-2EE5-537F-E5D1E6B0F8E4}"/>
              </a:ext>
            </a:extLst>
          </p:cNvPr>
          <p:cNvSpPr/>
          <p:nvPr/>
        </p:nvSpPr>
        <p:spPr bwMode="auto">
          <a:xfrm>
            <a:off x="9847489" y="4300508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 dirty="0" err="1">
                <a:latin typeface="+mj-lt"/>
              </a:rPr>
              <a:t>DataObjects</a:t>
            </a:r>
            <a:endParaRPr lang="en-US" sz="1600" dirty="0">
              <a:latin typeface="+mj-l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3035473-3C23-9B46-C7C1-8541DBE29276}"/>
              </a:ext>
            </a:extLst>
          </p:cNvPr>
          <p:cNvSpPr/>
          <p:nvPr/>
        </p:nvSpPr>
        <p:spPr bwMode="auto">
          <a:xfrm>
            <a:off x="9847489" y="5221900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 dirty="0" err="1">
                <a:latin typeface="+mj-lt"/>
              </a:rPr>
              <a:t>RunInfo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600FA86-4E80-0446-18DF-4863B7DDFBA4}"/>
              </a:ext>
            </a:extLst>
          </p:cNvPr>
          <p:cNvSpPr/>
          <p:nvPr/>
        </p:nvSpPr>
        <p:spPr bwMode="auto">
          <a:xfrm>
            <a:off x="9847489" y="5699220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Steps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CA440F6-E78D-4002-4023-6B928DCB2EBA}"/>
              </a:ext>
            </a:extLst>
          </p:cNvPr>
          <p:cNvSpPr/>
          <p:nvPr/>
        </p:nvSpPr>
        <p:spPr bwMode="auto">
          <a:xfrm>
            <a:off x="9847489" y="4768107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 dirty="0">
                <a:latin typeface="+mj-lt"/>
              </a:rPr>
              <a:t>Databases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30E2E4B-5BD5-6187-9A4C-392AC21F33F3}"/>
              </a:ext>
            </a:extLst>
          </p:cNvPr>
          <p:cNvSpPr/>
          <p:nvPr/>
        </p:nvSpPr>
        <p:spPr bwMode="auto">
          <a:xfrm>
            <a:off x="9847489" y="2841598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+mj-lt"/>
              </a:rPr>
              <a:t>Optimizers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477CC4A-B19F-9481-FE07-E597338CAE35}"/>
              </a:ext>
            </a:extLst>
          </p:cNvPr>
          <p:cNvSpPr/>
          <p:nvPr/>
        </p:nvSpPr>
        <p:spPr bwMode="auto">
          <a:xfrm>
            <a:off x="9847489" y="3353983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Models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D5800F4-5860-CD97-1FB3-1209037026F9}"/>
              </a:ext>
            </a:extLst>
          </p:cNvPr>
          <p:cNvSpPr/>
          <p:nvPr/>
        </p:nvSpPr>
        <p:spPr bwMode="auto">
          <a:xfrm>
            <a:off x="9664700" y="5606503"/>
            <a:ext cx="2133601" cy="509450"/>
          </a:xfrm>
          <a:prstGeom prst="rect">
            <a:avLst/>
          </a:prstGeom>
          <a:solidFill>
            <a:srgbClr val="FF0000">
              <a:alpha val="23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8217475F-BF5E-63EB-880A-3DF8CC32F4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00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682B5-F049-698D-D8C9-687F0E8233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151" y="558603"/>
            <a:ext cx="4587061" cy="498038"/>
          </a:xfrm>
        </p:spPr>
        <p:txBody>
          <a:bodyPr/>
          <a:lstStyle/>
          <a:p>
            <a:r>
              <a:rPr lang="en-US" dirty="0"/>
              <a:t>RAVEN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A93BA1-79F7-271A-C883-1E3C0D913E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6715" y="1335355"/>
            <a:ext cx="7527571" cy="2360346"/>
          </a:xfrm>
        </p:spPr>
        <p:txBody>
          <a:bodyPr/>
          <a:lstStyle/>
          <a:p>
            <a:r>
              <a:rPr lang="en-US" sz="2000" dirty="0"/>
              <a:t>A Step links Entities together to perform an action</a:t>
            </a:r>
          </a:p>
          <a:p>
            <a:r>
              <a:rPr lang="en-US" sz="2000" dirty="0"/>
              <a:t>Multiple heterogeneous Entities are used in a single Step (</a:t>
            </a:r>
            <a:r>
              <a:rPr lang="en-US" sz="2000" dirty="0" err="1"/>
              <a:t>DataObjects</a:t>
            </a:r>
            <a:r>
              <a:rPr lang="en-US" sz="2000" dirty="0"/>
              <a:t>, Samplers, Models, …)</a:t>
            </a:r>
          </a:p>
          <a:p>
            <a:r>
              <a:rPr lang="en-US" sz="2000" dirty="0"/>
              <a:t>All these Entities must be defined in their corresponding block</a:t>
            </a:r>
          </a:p>
          <a:p>
            <a:r>
              <a:rPr lang="en-US" sz="2000" dirty="0"/>
              <a:t>They can be defined after the Steps block</a:t>
            </a:r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302414-1E0D-728F-FB84-570AB1D108F4}"/>
              </a:ext>
            </a:extLst>
          </p:cNvPr>
          <p:cNvSpPr txBox="1"/>
          <p:nvPr/>
        </p:nvSpPr>
        <p:spPr>
          <a:xfrm>
            <a:off x="2271277" y="4281974"/>
            <a:ext cx="5535862" cy="206210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&lt;Steps&gt;</a:t>
            </a:r>
          </a:p>
          <a:p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    &lt;StepType1 </a:t>
            </a:r>
            <a:r>
              <a:rPr lang="en-US" sz="1600" dirty="0">
                <a:solidFill>
                  <a:srgbClr val="660066"/>
                </a:solidFill>
                <a:latin typeface="Courier"/>
                <a:cs typeface="Courier"/>
              </a:rPr>
              <a:t>name</a:t>
            </a:r>
            <a:r>
              <a:rPr lang="en-US" sz="1600" dirty="0">
                <a:latin typeface="Courier"/>
                <a:cs typeface="Courier"/>
              </a:rPr>
              <a:t>=</a:t>
            </a:r>
            <a:r>
              <a:rPr lang="en-US" sz="1600" dirty="0">
                <a:solidFill>
                  <a:srgbClr val="0000FF"/>
                </a:solidFill>
                <a:latin typeface="Courier"/>
                <a:cs typeface="Courier"/>
              </a:rPr>
              <a:t>'</a:t>
            </a:r>
            <a:r>
              <a:rPr lang="en-US" sz="1600" dirty="0" err="1">
                <a:solidFill>
                  <a:srgbClr val="1A4DB2"/>
                </a:solidFill>
                <a:latin typeface="Courier"/>
                <a:cs typeface="Courier"/>
              </a:rPr>
              <a:t>simple_MultiRun</a:t>
            </a:r>
            <a:r>
              <a:rPr lang="en-US" sz="1600" dirty="0">
                <a:solidFill>
                  <a:srgbClr val="0000FF"/>
                </a:solidFill>
                <a:latin typeface="Courier"/>
                <a:cs typeface="Courier"/>
              </a:rPr>
              <a:t>'</a:t>
            </a:r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        …</a:t>
            </a:r>
          </a:p>
          <a:p>
            <a:r>
              <a:rPr lang="fr-FR" sz="1600" dirty="0">
                <a:solidFill>
                  <a:srgbClr val="008000"/>
                </a:solidFill>
                <a:latin typeface="Courier"/>
                <a:cs typeface="Courier"/>
              </a:rPr>
              <a:t>    &lt;/</a:t>
            </a:r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StepType1</a:t>
            </a:r>
            <a:r>
              <a:rPr lang="fr-FR" sz="16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    &lt;StepType2 </a:t>
            </a:r>
            <a:r>
              <a:rPr lang="en-US" sz="1600" dirty="0">
                <a:solidFill>
                  <a:srgbClr val="660066"/>
                </a:solidFill>
                <a:latin typeface="Courier"/>
                <a:cs typeface="Courier"/>
              </a:rPr>
              <a:t>name</a:t>
            </a:r>
            <a:r>
              <a:rPr lang="en-US" sz="1600" dirty="0">
                <a:latin typeface="Courier"/>
                <a:cs typeface="Courier"/>
              </a:rPr>
              <a:t>=</a:t>
            </a:r>
            <a:r>
              <a:rPr lang="en-US" sz="1600" dirty="0">
                <a:solidFill>
                  <a:srgbClr val="0000FF"/>
                </a:solidFill>
                <a:latin typeface="Courier"/>
                <a:cs typeface="Courier"/>
              </a:rPr>
              <a:t>'</a:t>
            </a:r>
            <a:r>
              <a:rPr lang="en-US" sz="1600" dirty="0" err="1">
                <a:solidFill>
                  <a:srgbClr val="1A4DB2"/>
                </a:solidFill>
                <a:latin typeface="Courier"/>
                <a:cs typeface="Courier"/>
              </a:rPr>
              <a:t>simple_PostProcess</a:t>
            </a:r>
            <a:r>
              <a:rPr lang="en-US" sz="1600" dirty="0">
                <a:solidFill>
                  <a:srgbClr val="0000FF"/>
                </a:solidFill>
                <a:latin typeface="Courier"/>
                <a:cs typeface="Courier"/>
              </a:rPr>
              <a:t>'</a:t>
            </a:r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        …</a:t>
            </a:r>
          </a:p>
          <a:p>
            <a:r>
              <a:rPr lang="fr-FR" sz="1600" dirty="0">
                <a:solidFill>
                  <a:srgbClr val="008000"/>
                </a:solidFill>
                <a:latin typeface="Courier"/>
                <a:cs typeface="Courier"/>
              </a:rPr>
              <a:t>    &lt;/</a:t>
            </a:r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StepType2</a:t>
            </a:r>
            <a:r>
              <a:rPr lang="fr-FR" sz="16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fr-FR" sz="1600" dirty="0">
                <a:solidFill>
                  <a:srgbClr val="008000"/>
                </a:solidFill>
                <a:latin typeface="Courier"/>
                <a:cs typeface="Courier"/>
              </a:rPr>
              <a:t>&lt;/</a:t>
            </a:r>
            <a:r>
              <a:rPr lang="fr-FR" sz="1600" dirty="0" err="1">
                <a:solidFill>
                  <a:srgbClr val="008000"/>
                </a:solidFill>
                <a:latin typeface="Courier"/>
                <a:cs typeface="Courier"/>
              </a:rPr>
              <a:t>Steps</a:t>
            </a:r>
            <a:r>
              <a:rPr lang="fr-FR" sz="16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endParaRPr lang="en-US" sz="1600" dirty="0">
              <a:solidFill>
                <a:srgbClr val="008000"/>
              </a:solidFill>
              <a:latin typeface="Courier"/>
              <a:cs typeface="Courier"/>
            </a:endParaRPr>
          </a:p>
        </p:txBody>
      </p:sp>
      <p:cxnSp>
        <p:nvCxnSpPr>
          <p:cNvPr id="13" name="Elbow Connector 12">
            <a:extLst>
              <a:ext uri="{FF2B5EF4-FFF2-40B4-BE49-F238E27FC236}">
                <a16:creationId xmlns:a16="http://schemas.microsoft.com/office/drawing/2014/main" id="{B8A961C1-E9C5-ACD5-6BE7-32A5A593A01F}"/>
              </a:ext>
            </a:extLst>
          </p:cNvPr>
          <p:cNvCxnSpPr>
            <a:cxnSpLocks/>
            <a:stCxn id="30" idx="1"/>
            <a:endCxn id="11" idx="3"/>
          </p:cNvCxnSpPr>
          <p:nvPr/>
        </p:nvCxnSpPr>
        <p:spPr bwMode="auto">
          <a:xfrm rot="10800000">
            <a:off x="7807140" y="5313027"/>
            <a:ext cx="1857561" cy="550191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E4F296C7-719E-93A3-09FF-3D6307A1ED1C}"/>
              </a:ext>
            </a:extLst>
          </p:cNvPr>
          <p:cNvSpPr/>
          <p:nvPr/>
        </p:nvSpPr>
        <p:spPr bwMode="auto">
          <a:xfrm>
            <a:off x="3203154" y="4844101"/>
            <a:ext cx="1052170" cy="259621"/>
          </a:xfrm>
          <a:prstGeom prst="rect">
            <a:avLst/>
          </a:prstGeom>
          <a:solidFill>
            <a:srgbClr val="FF0000">
              <a:alpha val="23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AC4F953-C901-D784-D42C-D3A731115A5F}"/>
              </a:ext>
            </a:extLst>
          </p:cNvPr>
          <p:cNvSpPr/>
          <p:nvPr/>
        </p:nvSpPr>
        <p:spPr bwMode="auto">
          <a:xfrm>
            <a:off x="3203154" y="5565834"/>
            <a:ext cx="1052170" cy="259621"/>
          </a:xfrm>
          <a:prstGeom prst="rect">
            <a:avLst/>
          </a:prstGeom>
          <a:solidFill>
            <a:srgbClr val="FF0000">
              <a:alpha val="23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7736369D-014E-CAE5-BAE5-34AA120B667C}"/>
              </a:ext>
            </a:extLst>
          </p:cNvPr>
          <p:cNvCxnSpPr>
            <a:cxnSpLocks/>
            <a:stCxn id="16" idx="1"/>
            <a:endCxn id="14" idx="0"/>
          </p:cNvCxnSpPr>
          <p:nvPr/>
        </p:nvCxnSpPr>
        <p:spPr bwMode="auto">
          <a:xfrm rot="10800000" flipV="1">
            <a:off x="3729240" y="3734703"/>
            <a:ext cx="5948875" cy="1109398"/>
          </a:xfrm>
          <a:prstGeom prst="bentConnector2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BBF0F0-2A26-42DE-525D-04869FED0F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24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9032097-AEC1-3E2D-D989-42820EE84FD2}"/>
              </a:ext>
            </a:extLst>
          </p:cNvPr>
          <p:cNvSpPr/>
          <p:nvPr/>
        </p:nvSpPr>
        <p:spPr bwMode="auto">
          <a:xfrm>
            <a:off x="9769363" y="1785964"/>
            <a:ext cx="1914796" cy="435199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7113311-E7BB-5944-212C-E19AAF0020E2}"/>
              </a:ext>
            </a:extLst>
          </p:cNvPr>
          <p:cNvSpPr/>
          <p:nvPr/>
        </p:nvSpPr>
        <p:spPr bwMode="auto">
          <a:xfrm>
            <a:off x="9847489" y="1884475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Distributions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C9E5A4C-2F9D-5C73-6DA5-5C52EA01C501}"/>
              </a:ext>
            </a:extLst>
          </p:cNvPr>
          <p:cNvSpPr/>
          <p:nvPr/>
        </p:nvSpPr>
        <p:spPr bwMode="auto">
          <a:xfrm>
            <a:off x="9847489" y="3813449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Outstreams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F0444EA-35E8-D156-9633-74CA7B5BFABC}"/>
              </a:ext>
            </a:extLst>
          </p:cNvPr>
          <p:cNvSpPr/>
          <p:nvPr/>
        </p:nvSpPr>
        <p:spPr bwMode="auto">
          <a:xfrm>
            <a:off x="9847489" y="2367803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+mj-lt"/>
              </a:rPr>
              <a:t>Samplers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6D7FB51-9841-1748-88CE-31F322126FA4}"/>
              </a:ext>
            </a:extLst>
          </p:cNvPr>
          <p:cNvSpPr/>
          <p:nvPr/>
        </p:nvSpPr>
        <p:spPr bwMode="auto">
          <a:xfrm>
            <a:off x="9847489" y="4300508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 dirty="0" err="1">
                <a:latin typeface="+mj-lt"/>
              </a:rPr>
              <a:t>DataObjects</a:t>
            </a:r>
            <a:endParaRPr lang="en-US" sz="1600" dirty="0">
              <a:latin typeface="+mj-lt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79CE703-CDF4-86AB-5CDD-4CD115679A12}"/>
              </a:ext>
            </a:extLst>
          </p:cNvPr>
          <p:cNvSpPr/>
          <p:nvPr/>
        </p:nvSpPr>
        <p:spPr bwMode="auto">
          <a:xfrm>
            <a:off x="9847489" y="5221900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 dirty="0" err="1">
                <a:latin typeface="+mj-lt"/>
              </a:rPr>
              <a:t>RunInfo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7327E8E-5CD0-BBFA-2D29-0C33104F8C09}"/>
              </a:ext>
            </a:extLst>
          </p:cNvPr>
          <p:cNvSpPr/>
          <p:nvPr/>
        </p:nvSpPr>
        <p:spPr bwMode="auto">
          <a:xfrm>
            <a:off x="9847489" y="5699220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Steps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7A38CA3-FE64-2C14-1EBA-9B8323F424C4}"/>
              </a:ext>
            </a:extLst>
          </p:cNvPr>
          <p:cNvSpPr/>
          <p:nvPr/>
        </p:nvSpPr>
        <p:spPr bwMode="auto">
          <a:xfrm>
            <a:off x="9847489" y="4768107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 dirty="0">
                <a:latin typeface="+mj-lt"/>
              </a:rPr>
              <a:t>Databases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CC3A263-4D12-D460-D72F-F59C9DCB2433}"/>
              </a:ext>
            </a:extLst>
          </p:cNvPr>
          <p:cNvSpPr/>
          <p:nvPr/>
        </p:nvSpPr>
        <p:spPr bwMode="auto">
          <a:xfrm>
            <a:off x="9847489" y="2841598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+mj-lt"/>
              </a:rPr>
              <a:t>Optimizers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085F7EF-1B9C-5003-A42F-0559B00D4FB7}"/>
              </a:ext>
            </a:extLst>
          </p:cNvPr>
          <p:cNvSpPr/>
          <p:nvPr/>
        </p:nvSpPr>
        <p:spPr bwMode="auto">
          <a:xfrm>
            <a:off x="9847489" y="3353983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Models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C7415F4-9B44-EF63-3454-94FBC7BCA751}"/>
              </a:ext>
            </a:extLst>
          </p:cNvPr>
          <p:cNvSpPr/>
          <p:nvPr/>
        </p:nvSpPr>
        <p:spPr bwMode="auto">
          <a:xfrm>
            <a:off x="9664700" y="5608492"/>
            <a:ext cx="2133601" cy="509450"/>
          </a:xfrm>
          <a:prstGeom prst="rect">
            <a:avLst/>
          </a:prstGeom>
          <a:solidFill>
            <a:srgbClr val="FF0000">
              <a:alpha val="23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34161DE-4711-80C8-5AA7-0BD1FA083074}"/>
              </a:ext>
            </a:extLst>
          </p:cNvPr>
          <p:cNvSpPr/>
          <p:nvPr/>
        </p:nvSpPr>
        <p:spPr bwMode="auto">
          <a:xfrm>
            <a:off x="9678114" y="2294161"/>
            <a:ext cx="2093022" cy="2881083"/>
          </a:xfrm>
          <a:prstGeom prst="rect">
            <a:avLst/>
          </a:prstGeom>
          <a:solidFill>
            <a:srgbClr val="FF0000">
              <a:alpha val="23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7666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682B5-F049-698D-D8C9-687F0E823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RAVEN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A93BA1-79F7-271A-C883-1E3C0D913E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6715" y="1335355"/>
            <a:ext cx="6157785" cy="2004746"/>
          </a:xfrm>
        </p:spPr>
        <p:txBody>
          <a:bodyPr/>
          <a:lstStyle/>
          <a:p>
            <a:r>
              <a:rPr lang="en-US" sz="2000" dirty="0"/>
              <a:t>Each Entity has a </a:t>
            </a:r>
            <a:r>
              <a:rPr lang="en-US" sz="2000" b="1" dirty="0">
                <a:solidFill>
                  <a:srgbClr val="00B050"/>
                </a:solidFill>
              </a:rPr>
              <a:t>role</a:t>
            </a:r>
          </a:p>
          <a:p>
            <a:pPr lvl="1"/>
            <a:r>
              <a:rPr lang="en-US" sz="2000" dirty="0"/>
              <a:t>Input</a:t>
            </a:r>
          </a:p>
          <a:p>
            <a:pPr lvl="1"/>
            <a:r>
              <a:rPr lang="en-US" sz="2000" dirty="0"/>
              <a:t>Output</a:t>
            </a:r>
          </a:p>
          <a:p>
            <a:pPr lvl="1"/>
            <a:r>
              <a:rPr lang="en-US" sz="2000" dirty="0"/>
              <a:t>Model</a:t>
            </a:r>
          </a:p>
          <a:p>
            <a:pPr lvl="1"/>
            <a:r>
              <a:rPr lang="en-US" sz="2000" dirty="0"/>
              <a:t>Sampler</a:t>
            </a:r>
          </a:p>
          <a:p>
            <a:pPr lvl="1"/>
            <a:r>
              <a:rPr lang="en-US" sz="2000" dirty="0"/>
              <a:t>Etc.</a:t>
            </a:r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168ADD-FC94-F8A8-52D8-B27311A740D3}"/>
              </a:ext>
            </a:extLst>
          </p:cNvPr>
          <p:cNvSpPr txBox="1"/>
          <p:nvPr/>
        </p:nvSpPr>
        <p:spPr>
          <a:xfrm>
            <a:off x="636714" y="3668930"/>
            <a:ext cx="9662985" cy="255454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&lt;Steps&gt;</a:t>
            </a:r>
          </a:p>
          <a:p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  &lt;</a:t>
            </a:r>
            <a:r>
              <a:rPr lang="en-US" sz="1600" dirty="0" err="1">
                <a:solidFill>
                  <a:srgbClr val="008000"/>
                </a:solidFill>
                <a:latin typeface="Courier"/>
                <a:cs typeface="Courier"/>
              </a:rPr>
              <a:t>MultiRun</a:t>
            </a:r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600" dirty="0">
                <a:solidFill>
                  <a:srgbClr val="660066"/>
                </a:solidFill>
                <a:latin typeface="Courier"/>
                <a:cs typeface="Courier"/>
              </a:rPr>
              <a:t>name</a:t>
            </a:r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600" dirty="0">
                <a:solidFill>
                  <a:srgbClr val="1A4DB2"/>
                </a:solidFill>
                <a:latin typeface="Courier"/>
                <a:cs typeface="Courier"/>
              </a:rPr>
              <a:t>’</a:t>
            </a:r>
            <a:r>
              <a:rPr lang="en-US" sz="1600" dirty="0" err="1">
                <a:solidFill>
                  <a:srgbClr val="1A4DB2"/>
                </a:solidFill>
                <a:latin typeface="Courier"/>
                <a:cs typeface="Courier"/>
              </a:rPr>
              <a:t>StepName</a:t>
            </a:r>
            <a:r>
              <a:rPr lang="en-US" sz="1600" dirty="0">
                <a:solidFill>
                  <a:srgbClr val="1A4DB2"/>
                </a:solidFill>
                <a:latin typeface="Courier"/>
                <a:cs typeface="Courier"/>
              </a:rPr>
              <a:t>’</a:t>
            </a:r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    &lt;Input   </a:t>
            </a:r>
            <a:r>
              <a:rPr lang="en-US" sz="1600" dirty="0">
                <a:solidFill>
                  <a:srgbClr val="660066"/>
                </a:solidFill>
                <a:latin typeface="Courier"/>
                <a:cs typeface="Courier"/>
              </a:rPr>
              <a:t>class</a:t>
            </a:r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600" dirty="0">
                <a:solidFill>
                  <a:srgbClr val="1A4DB2"/>
                </a:solidFill>
                <a:latin typeface="Courier"/>
                <a:cs typeface="Courier"/>
              </a:rPr>
              <a:t>’Files’       </a:t>
            </a:r>
            <a:r>
              <a:rPr lang="en-US" sz="1600" dirty="0">
                <a:solidFill>
                  <a:srgbClr val="660066"/>
                </a:solidFill>
                <a:latin typeface="Courier"/>
                <a:cs typeface="Courier"/>
              </a:rPr>
              <a:t>type</a:t>
            </a:r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600" dirty="0">
                <a:solidFill>
                  <a:srgbClr val="1A4DB2"/>
                </a:solidFill>
                <a:latin typeface="Courier"/>
                <a:cs typeface="Courier"/>
              </a:rPr>
              <a:t>’’</a:t>
            </a:r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600" dirty="0" err="1">
                <a:latin typeface="Courier"/>
                <a:cs typeface="Courier"/>
              </a:rPr>
              <a:t>anInputFile.i</a:t>
            </a:r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&lt;/Input&gt;</a:t>
            </a:r>
          </a:p>
          <a:p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    &lt;Input   </a:t>
            </a:r>
            <a:r>
              <a:rPr lang="en-US" sz="1600" dirty="0">
                <a:solidFill>
                  <a:srgbClr val="660066"/>
                </a:solidFill>
                <a:latin typeface="Courier"/>
                <a:cs typeface="Courier"/>
              </a:rPr>
              <a:t>class</a:t>
            </a:r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600" dirty="0">
                <a:solidFill>
                  <a:srgbClr val="1A4DB2"/>
                </a:solidFill>
                <a:latin typeface="Courier"/>
                <a:cs typeface="Courier"/>
              </a:rPr>
              <a:t>’Files’       </a:t>
            </a:r>
            <a:r>
              <a:rPr lang="en-US" sz="1600" dirty="0">
                <a:solidFill>
                  <a:srgbClr val="660066"/>
                </a:solidFill>
                <a:latin typeface="Courier"/>
                <a:cs typeface="Courier"/>
              </a:rPr>
              <a:t>type</a:t>
            </a:r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600" dirty="0">
                <a:solidFill>
                  <a:srgbClr val="1A4DB2"/>
                </a:solidFill>
                <a:latin typeface="Courier"/>
                <a:cs typeface="Courier"/>
              </a:rPr>
              <a:t>’’</a:t>
            </a:r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600" dirty="0" err="1">
                <a:solidFill>
                  <a:srgbClr val="000000"/>
                </a:solidFill>
                <a:latin typeface="Courier"/>
                <a:cs typeface="Courier"/>
              </a:rPr>
              <a:t>anAuxiliaryFile</a:t>
            </a:r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&lt;/Input&gt;</a:t>
            </a:r>
          </a:p>
          <a:p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    &lt;Model   </a:t>
            </a:r>
            <a:r>
              <a:rPr lang="en-US" sz="1600" dirty="0">
                <a:solidFill>
                  <a:srgbClr val="660066"/>
                </a:solidFill>
                <a:latin typeface="Courier"/>
                <a:cs typeface="Courier"/>
              </a:rPr>
              <a:t>class</a:t>
            </a:r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600" dirty="0">
                <a:solidFill>
                  <a:srgbClr val="1A4DB2"/>
                </a:solidFill>
                <a:latin typeface="Courier"/>
                <a:cs typeface="Courier"/>
              </a:rPr>
              <a:t>’Models’      </a:t>
            </a:r>
            <a:r>
              <a:rPr lang="en-US" sz="1600" dirty="0">
                <a:solidFill>
                  <a:srgbClr val="660066"/>
                </a:solidFill>
                <a:latin typeface="Courier"/>
                <a:cs typeface="Courier"/>
              </a:rPr>
              <a:t>type</a:t>
            </a:r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600" dirty="0">
                <a:solidFill>
                  <a:srgbClr val="1A4DB2"/>
                </a:solidFill>
                <a:latin typeface="Courier"/>
                <a:cs typeface="Courier"/>
              </a:rPr>
              <a:t>’Code’</a:t>
            </a:r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600" dirty="0" err="1">
                <a:solidFill>
                  <a:srgbClr val="000000"/>
                </a:solidFill>
                <a:latin typeface="Courier"/>
                <a:cs typeface="Courier"/>
              </a:rPr>
              <a:t>aCode</a:t>
            </a:r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&lt;/Model&gt;</a:t>
            </a:r>
          </a:p>
          <a:p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    &lt;Sampler </a:t>
            </a:r>
            <a:r>
              <a:rPr lang="en-US" sz="1600" dirty="0">
                <a:solidFill>
                  <a:srgbClr val="660066"/>
                </a:solidFill>
                <a:latin typeface="Courier"/>
                <a:cs typeface="Courier"/>
              </a:rPr>
              <a:t>class</a:t>
            </a:r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=‘</a:t>
            </a:r>
            <a:r>
              <a:rPr lang="en-US" sz="1600" dirty="0">
                <a:solidFill>
                  <a:srgbClr val="1A4DB2"/>
                </a:solidFill>
                <a:latin typeface="Courier"/>
                <a:cs typeface="Courier"/>
              </a:rPr>
              <a:t>Samplers’    </a:t>
            </a:r>
            <a:r>
              <a:rPr lang="en-US" sz="1600" dirty="0">
                <a:solidFill>
                  <a:srgbClr val="660066"/>
                </a:solidFill>
                <a:latin typeface="Courier"/>
                <a:cs typeface="Courier"/>
              </a:rPr>
              <a:t>type</a:t>
            </a:r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600" dirty="0">
                <a:solidFill>
                  <a:srgbClr val="1A4DB2"/>
                </a:solidFill>
                <a:latin typeface="Courier"/>
                <a:cs typeface="Courier"/>
              </a:rPr>
              <a:t>’</a:t>
            </a:r>
            <a:r>
              <a:rPr lang="en-US" sz="1600" dirty="0" err="1">
                <a:solidFill>
                  <a:srgbClr val="1A4DB2"/>
                </a:solidFill>
                <a:latin typeface="Courier"/>
                <a:cs typeface="Courier"/>
              </a:rPr>
              <a:t>MonteCarlo</a:t>
            </a:r>
            <a:r>
              <a:rPr lang="en-US" sz="1600" dirty="0">
                <a:solidFill>
                  <a:srgbClr val="1A4DB2"/>
                </a:solidFill>
                <a:latin typeface="Courier"/>
                <a:cs typeface="Courier"/>
              </a:rPr>
              <a:t>’</a:t>
            </a:r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600" dirty="0" err="1">
                <a:solidFill>
                  <a:srgbClr val="000000"/>
                </a:solidFill>
                <a:latin typeface="Courier"/>
                <a:cs typeface="Courier"/>
              </a:rPr>
              <a:t>aSampler</a:t>
            </a:r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&lt;/Sampler&gt;</a:t>
            </a:r>
          </a:p>
          <a:p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    &lt;Output  </a:t>
            </a:r>
            <a:r>
              <a:rPr lang="en-US" sz="1600" dirty="0">
                <a:solidFill>
                  <a:srgbClr val="660066"/>
                </a:solidFill>
                <a:latin typeface="Courier"/>
                <a:cs typeface="Courier"/>
              </a:rPr>
              <a:t>class</a:t>
            </a:r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600" dirty="0">
                <a:solidFill>
                  <a:srgbClr val="1A4DB2"/>
                </a:solidFill>
                <a:latin typeface="Courier"/>
                <a:cs typeface="Courier"/>
              </a:rPr>
              <a:t>’Databases’   </a:t>
            </a:r>
            <a:r>
              <a:rPr lang="en-US" sz="1600" dirty="0">
                <a:solidFill>
                  <a:srgbClr val="660066"/>
                </a:solidFill>
                <a:latin typeface="Courier"/>
                <a:cs typeface="Courier"/>
              </a:rPr>
              <a:t>type</a:t>
            </a:r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600" dirty="0">
                <a:solidFill>
                  <a:srgbClr val="1A4DB2"/>
                </a:solidFill>
                <a:latin typeface="Courier"/>
                <a:cs typeface="Courier"/>
              </a:rPr>
              <a:t>’HDF5’</a:t>
            </a:r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600" dirty="0" err="1">
                <a:solidFill>
                  <a:srgbClr val="000000"/>
                </a:solidFill>
                <a:latin typeface="Courier"/>
                <a:cs typeface="Courier"/>
              </a:rPr>
              <a:t>aDatabase</a:t>
            </a:r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&lt;/Output&gt;</a:t>
            </a:r>
          </a:p>
          <a:p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    &lt;Output  </a:t>
            </a:r>
            <a:r>
              <a:rPr lang="en-US" sz="1600" dirty="0">
                <a:solidFill>
                  <a:srgbClr val="660066"/>
                </a:solidFill>
                <a:latin typeface="Courier"/>
                <a:cs typeface="Courier"/>
              </a:rPr>
              <a:t>class</a:t>
            </a:r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600" dirty="0">
                <a:solidFill>
                  <a:srgbClr val="1A4DB2"/>
                </a:solidFill>
                <a:latin typeface="Courier"/>
                <a:cs typeface="Courier"/>
              </a:rPr>
              <a:t>’</a:t>
            </a:r>
            <a:r>
              <a:rPr lang="en-US" sz="1600" dirty="0" err="1">
                <a:solidFill>
                  <a:srgbClr val="1A4DB2"/>
                </a:solidFill>
                <a:latin typeface="Courier"/>
                <a:cs typeface="Courier"/>
              </a:rPr>
              <a:t>DataObjects</a:t>
            </a:r>
            <a:r>
              <a:rPr lang="en-US" sz="1600" dirty="0">
                <a:solidFill>
                  <a:srgbClr val="1A4DB2"/>
                </a:solidFill>
                <a:latin typeface="Courier"/>
                <a:cs typeface="Courier"/>
              </a:rPr>
              <a:t>’ </a:t>
            </a:r>
            <a:r>
              <a:rPr lang="en-US" sz="1600" dirty="0">
                <a:solidFill>
                  <a:srgbClr val="660066"/>
                </a:solidFill>
                <a:latin typeface="Courier"/>
                <a:cs typeface="Courier"/>
              </a:rPr>
              <a:t>type</a:t>
            </a:r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600" dirty="0">
                <a:solidFill>
                  <a:srgbClr val="1A4DB2"/>
                </a:solidFill>
                <a:latin typeface="Courier"/>
                <a:cs typeface="Courier"/>
              </a:rPr>
              <a:t>’History’</a:t>
            </a:r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600" dirty="0" err="1">
                <a:solidFill>
                  <a:srgbClr val="000000"/>
                </a:solidFill>
                <a:latin typeface="Courier"/>
                <a:cs typeface="Courier"/>
              </a:rPr>
              <a:t>aData</a:t>
            </a:r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&lt;/Output&gt;</a:t>
            </a:r>
          </a:p>
          <a:p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  &lt;/</a:t>
            </a:r>
            <a:r>
              <a:rPr lang="en-US" sz="1600" dirty="0" err="1">
                <a:solidFill>
                  <a:srgbClr val="008000"/>
                </a:solidFill>
                <a:latin typeface="Courier"/>
                <a:cs typeface="Courier"/>
              </a:rPr>
              <a:t>MultiRun</a:t>
            </a:r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&lt;/Steps&gt;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44779E-E4FD-3245-DAF4-FECFF7635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159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682B5-F049-698D-D8C9-687F0E823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RAVEN </a:t>
            </a:r>
            <a:r>
              <a:rPr lang="en-US" dirty="0" err="1"/>
              <a:t>RunInfo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A93BA1-79F7-271A-C883-1E3C0D913E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6715" y="1335354"/>
            <a:ext cx="5103685" cy="1585095"/>
          </a:xfrm>
        </p:spPr>
        <p:txBody>
          <a:bodyPr/>
          <a:lstStyle/>
          <a:p>
            <a:r>
              <a:rPr lang="en-US" sz="2000" dirty="0"/>
              <a:t>Desired analysis</a:t>
            </a:r>
          </a:p>
          <a:p>
            <a:pPr lvl="1"/>
            <a:r>
              <a:rPr lang="en-US" sz="2000" dirty="0"/>
              <a:t>Sequence of Steps</a:t>
            </a:r>
          </a:p>
          <a:p>
            <a:pPr lvl="1"/>
            <a:r>
              <a:rPr lang="en-US" sz="2000" dirty="0"/>
              <a:t>Working directory</a:t>
            </a:r>
          </a:p>
          <a:p>
            <a:pPr lvl="1"/>
            <a:r>
              <a:rPr lang="en-US" sz="2000" dirty="0"/>
              <a:t>Parallel computation parameters</a:t>
            </a:r>
          </a:p>
          <a:p>
            <a:pPr lvl="1"/>
            <a:r>
              <a:rPr lang="en-US" sz="2000" dirty="0"/>
              <a:t>…</a:t>
            </a:r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4FFA0E9-A49D-2B57-A32E-98FE487EE42C}"/>
              </a:ext>
            </a:extLst>
          </p:cNvPr>
          <p:cNvSpPr txBox="1"/>
          <p:nvPr/>
        </p:nvSpPr>
        <p:spPr>
          <a:xfrm>
            <a:off x="1776969" y="3898461"/>
            <a:ext cx="5535862" cy="132343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600" dirty="0" err="1">
                <a:solidFill>
                  <a:srgbClr val="008000"/>
                </a:solidFill>
                <a:latin typeface="Courier"/>
                <a:cs typeface="Courier"/>
              </a:rPr>
              <a:t>RunInfo</a:t>
            </a:r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    &lt;</a:t>
            </a:r>
            <a:r>
              <a:rPr lang="en-US" sz="1600" dirty="0" err="1">
                <a:solidFill>
                  <a:srgbClr val="008000"/>
                </a:solidFill>
                <a:latin typeface="Courier"/>
                <a:cs typeface="Courier"/>
              </a:rPr>
              <a:t>batchSize</a:t>
            </a:r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600" dirty="0">
                <a:solidFill>
                  <a:srgbClr val="000000"/>
                </a:solidFill>
                <a:latin typeface="Courier"/>
                <a:cs typeface="Courier"/>
              </a:rPr>
              <a:t>6</a:t>
            </a:r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&lt;/</a:t>
            </a:r>
            <a:r>
              <a:rPr lang="en-US" sz="1600" dirty="0" err="1">
                <a:solidFill>
                  <a:srgbClr val="008000"/>
                </a:solidFill>
                <a:latin typeface="Courier"/>
                <a:cs typeface="Courier"/>
              </a:rPr>
              <a:t>batchSize</a:t>
            </a:r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    &lt;</a:t>
            </a:r>
            <a:r>
              <a:rPr lang="en-US" sz="1600" dirty="0" err="1">
                <a:solidFill>
                  <a:srgbClr val="008000"/>
                </a:solidFill>
                <a:latin typeface="Courier"/>
                <a:cs typeface="Courier"/>
              </a:rPr>
              <a:t>WorkingDir</a:t>
            </a:r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600" dirty="0">
                <a:solidFill>
                  <a:srgbClr val="000000"/>
                </a:solidFill>
                <a:latin typeface="Courier"/>
                <a:cs typeface="Courier"/>
              </a:rPr>
              <a:t>./</a:t>
            </a:r>
            <a:r>
              <a:rPr lang="en-US" sz="1600" dirty="0" err="1">
                <a:solidFill>
                  <a:srgbClr val="000000"/>
                </a:solidFill>
                <a:latin typeface="Courier"/>
                <a:cs typeface="Courier"/>
              </a:rPr>
              <a:t>myDir</a:t>
            </a:r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&lt;/</a:t>
            </a:r>
            <a:r>
              <a:rPr lang="en-US" sz="1600" dirty="0" err="1">
                <a:solidFill>
                  <a:srgbClr val="008000"/>
                </a:solidFill>
                <a:latin typeface="Courier"/>
                <a:cs typeface="Courier"/>
              </a:rPr>
              <a:t>WorkingDir</a:t>
            </a:r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    &lt;Sequence&gt;</a:t>
            </a:r>
            <a:r>
              <a:rPr lang="en-US" sz="1600" dirty="0">
                <a:solidFill>
                  <a:srgbClr val="000000"/>
                </a:solidFill>
                <a:latin typeface="Courier"/>
                <a:cs typeface="Courier"/>
              </a:rPr>
              <a:t>Step2,Step3,Step6</a:t>
            </a:r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&lt;/Sequence&gt;</a:t>
            </a:r>
          </a:p>
          <a:p>
            <a:r>
              <a:rPr lang="fr-FR" sz="1600" dirty="0">
                <a:solidFill>
                  <a:srgbClr val="008000"/>
                </a:solidFill>
                <a:latin typeface="Courier"/>
                <a:cs typeface="Courier"/>
              </a:rPr>
              <a:t>&lt;/</a:t>
            </a:r>
            <a:r>
              <a:rPr lang="en-US" sz="1600" dirty="0" err="1">
                <a:solidFill>
                  <a:srgbClr val="008000"/>
                </a:solidFill>
                <a:latin typeface="Courier"/>
                <a:cs typeface="Courier"/>
              </a:rPr>
              <a:t>RunInfo</a:t>
            </a:r>
            <a:r>
              <a:rPr lang="fr-FR" sz="16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endParaRPr lang="en-US" sz="1600" dirty="0">
              <a:solidFill>
                <a:srgbClr val="008000"/>
              </a:solidFill>
              <a:latin typeface="Courier"/>
              <a:cs typeface="Courier"/>
            </a:endParaRPr>
          </a:p>
        </p:txBody>
      </p: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79AA3904-DAC3-63FE-33F7-345C59ABD9BD}"/>
              </a:ext>
            </a:extLst>
          </p:cNvPr>
          <p:cNvCxnSpPr>
            <a:cxnSpLocks/>
            <a:stCxn id="15" idx="1"/>
            <a:endCxn id="22" idx="0"/>
          </p:cNvCxnSpPr>
          <p:nvPr/>
        </p:nvCxnSpPr>
        <p:spPr bwMode="auto">
          <a:xfrm rot="10800000">
            <a:off x="4544900" y="3898461"/>
            <a:ext cx="5119800" cy="1489112"/>
          </a:xfrm>
          <a:prstGeom prst="bentConnector4">
            <a:avLst>
              <a:gd name="adj1" fmla="val 22968"/>
              <a:gd name="adj2" fmla="val 115351"/>
            </a:avLst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DC40B078-4095-0F5C-867C-98D4C7A3647A}"/>
              </a:ext>
            </a:extLst>
          </p:cNvPr>
          <p:cNvSpPr/>
          <p:nvPr/>
        </p:nvSpPr>
        <p:spPr bwMode="auto">
          <a:xfrm>
            <a:off x="3574559" y="4681727"/>
            <a:ext cx="2084271" cy="241977"/>
          </a:xfrm>
          <a:prstGeom prst="rect">
            <a:avLst/>
          </a:prstGeom>
          <a:solidFill>
            <a:srgbClr val="FF0000">
              <a:alpha val="23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cxnSp>
        <p:nvCxnSpPr>
          <p:cNvPr id="27" name="Elbow Connector 26">
            <a:extLst>
              <a:ext uri="{FF2B5EF4-FFF2-40B4-BE49-F238E27FC236}">
                <a16:creationId xmlns:a16="http://schemas.microsoft.com/office/drawing/2014/main" id="{77E0D607-7501-0A47-10D3-34E8E2CE82BC}"/>
              </a:ext>
            </a:extLst>
          </p:cNvPr>
          <p:cNvCxnSpPr>
            <a:cxnSpLocks/>
            <a:stCxn id="17" idx="1"/>
            <a:endCxn id="26" idx="2"/>
          </p:cNvCxnSpPr>
          <p:nvPr/>
        </p:nvCxnSpPr>
        <p:spPr bwMode="auto">
          <a:xfrm rot="10800000">
            <a:off x="4616696" y="4923705"/>
            <a:ext cx="5048005" cy="919695"/>
          </a:xfrm>
          <a:prstGeom prst="bentConnector2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BEB8E638-E51A-DA1F-2EBD-DC2F6E71BD0B}"/>
              </a:ext>
            </a:extLst>
          </p:cNvPr>
          <p:cNvSpPr txBox="1"/>
          <p:nvPr/>
        </p:nvSpPr>
        <p:spPr>
          <a:xfrm>
            <a:off x="1652629" y="3287462"/>
            <a:ext cx="29892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+mj-lt"/>
              </a:rPr>
              <a:t># of simultaneous code evaluations  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BCA9384-BA88-191F-2FC9-03F49D4DAED0}"/>
              </a:ext>
            </a:extLst>
          </p:cNvPr>
          <p:cNvCxnSpPr/>
          <p:nvPr/>
        </p:nvCxnSpPr>
        <p:spPr bwMode="auto">
          <a:xfrm>
            <a:off x="3756839" y="3590314"/>
            <a:ext cx="0" cy="59457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66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90A9C6-F246-3BF2-7AE9-7D9B2EA22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26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8A259C8-5BD7-5DE6-1CCE-8C12A939E848}"/>
              </a:ext>
            </a:extLst>
          </p:cNvPr>
          <p:cNvSpPr/>
          <p:nvPr/>
        </p:nvSpPr>
        <p:spPr bwMode="auto">
          <a:xfrm>
            <a:off x="9769363" y="1785964"/>
            <a:ext cx="1914796" cy="435199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F9AAF5F-2A99-C9C5-3F2B-F600257BEED9}"/>
              </a:ext>
            </a:extLst>
          </p:cNvPr>
          <p:cNvSpPr/>
          <p:nvPr/>
        </p:nvSpPr>
        <p:spPr bwMode="auto">
          <a:xfrm>
            <a:off x="9847489" y="1884475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Distributions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4BC0401-CBD2-D61D-A0CD-3AD6258E982B}"/>
              </a:ext>
            </a:extLst>
          </p:cNvPr>
          <p:cNvSpPr/>
          <p:nvPr/>
        </p:nvSpPr>
        <p:spPr bwMode="auto">
          <a:xfrm>
            <a:off x="9847489" y="3813449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Outstreams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74D02A1-9EEB-967E-44C4-0C6B062D34EB}"/>
              </a:ext>
            </a:extLst>
          </p:cNvPr>
          <p:cNvSpPr/>
          <p:nvPr/>
        </p:nvSpPr>
        <p:spPr bwMode="auto">
          <a:xfrm>
            <a:off x="9847489" y="2367803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+mj-lt"/>
              </a:rPr>
              <a:t>Samplers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35CE854-88B5-4941-4A3E-A28D6EC1F1D1}"/>
              </a:ext>
            </a:extLst>
          </p:cNvPr>
          <p:cNvSpPr/>
          <p:nvPr/>
        </p:nvSpPr>
        <p:spPr bwMode="auto">
          <a:xfrm>
            <a:off x="9847489" y="4300508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 dirty="0" err="1">
                <a:latin typeface="+mj-lt"/>
              </a:rPr>
              <a:t>DataObjects</a:t>
            </a:r>
            <a:endParaRPr lang="en-US" sz="1600" dirty="0">
              <a:latin typeface="+mj-lt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D53727D-2FF7-155C-1276-BD5BF348A972}"/>
              </a:ext>
            </a:extLst>
          </p:cNvPr>
          <p:cNvSpPr/>
          <p:nvPr/>
        </p:nvSpPr>
        <p:spPr bwMode="auto">
          <a:xfrm>
            <a:off x="9847489" y="5221900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 dirty="0" err="1">
                <a:latin typeface="+mj-lt"/>
              </a:rPr>
              <a:t>RunInfo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D416571-9352-16B8-D429-1887263D7D23}"/>
              </a:ext>
            </a:extLst>
          </p:cNvPr>
          <p:cNvSpPr/>
          <p:nvPr/>
        </p:nvSpPr>
        <p:spPr bwMode="auto">
          <a:xfrm>
            <a:off x="9847489" y="5699220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Steps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9DDA0B0-7886-5A7C-FF48-EFF8C7508808}"/>
              </a:ext>
            </a:extLst>
          </p:cNvPr>
          <p:cNvSpPr/>
          <p:nvPr/>
        </p:nvSpPr>
        <p:spPr bwMode="auto">
          <a:xfrm>
            <a:off x="9847489" y="4768107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 dirty="0">
                <a:latin typeface="+mj-lt"/>
              </a:rPr>
              <a:t>Databases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8C453AC-7A9C-8EB2-07FF-B18993132905}"/>
              </a:ext>
            </a:extLst>
          </p:cNvPr>
          <p:cNvSpPr/>
          <p:nvPr/>
        </p:nvSpPr>
        <p:spPr bwMode="auto">
          <a:xfrm>
            <a:off x="9847489" y="2841598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+mj-lt"/>
              </a:rPr>
              <a:t>Optimizers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831C94E-BA64-8B93-4817-71C0D97F0CC6}"/>
              </a:ext>
            </a:extLst>
          </p:cNvPr>
          <p:cNvSpPr/>
          <p:nvPr/>
        </p:nvSpPr>
        <p:spPr bwMode="auto">
          <a:xfrm>
            <a:off x="9847489" y="3353983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Models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D198A5A-F937-0D12-D734-0ED406073F60}"/>
              </a:ext>
            </a:extLst>
          </p:cNvPr>
          <p:cNvSpPr/>
          <p:nvPr/>
        </p:nvSpPr>
        <p:spPr bwMode="auto">
          <a:xfrm>
            <a:off x="9664700" y="5182071"/>
            <a:ext cx="2133601" cy="411003"/>
          </a:xfrm>
          <a:prstGeom prst="rect">
            <a:avLst/>
          </a:prstGeom>
          <a:solidFill>
            <a:srgbClr val="FF0000">
              <a:alpha val="23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7109CC9-DC56-706E-981E-EE8A8BEA26AD}"/>
              </a:ext>
            </a:extLst>
          </p:cNvPr>
          <p:cNvSpPr/>
          <p:nvPr/>
        </p:nvSpPr>
        <p:spPr bwMode="auto">
          <a:xfrm>
            <a:off x="9664700" y="5637897"/>
            <a:ext cx="2133601" cy="411003"/>
          </a:xfrm>
          <a:prstGeom prst="rect">
            <a:avLst/>
          </a:prstGeom>
          <a:solidFill>
            <a:srgbClr val="FF0000">
              <a:alpha val="23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6851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682B5-F049-698D-D8C9-687F0E823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A93BA1-79F7-271A-C883-1E3C0D913E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6715" y="1335354"/>
            <a:ext cx="5725985" cy="4780599"/>
          </a:xfrm>
        </p:spPr>
        <p:txBody>
          <a:bodyPr/>
          <a:lstStyle/>
          <a:p>
            <a:r>
              <a:rPr lang="en-US" sz="2000" b="1" dirty="0" err="1"/>
              <a:t>RunInfo</a:t>
            </a:r>
            <a:endParaRPr lang="en-US" sz="2000" b="1" dirty="0"/>
          </a:p>
          <a:p>
            <a:pPr lvl="1"/>
            <a:r>
              <a:rPr lang="en-US" sz="2000" dirty="0"/>
              <a:t>Overview</a:t>
            </a:r>
          </a:p>
          <a:p>
            <a:pPr lvl="2"/>
            <a:r>
              <a:rPr lang="en-US" sz="2000" dirty="0"/>
              <a:t>What do I want to do?</a:t>
            </a:r>
          </a:p>
          <a:p>
            <a:pPr lvl="2"/>
            <a:r>
              <a:rPr lang="en-US" sz="2000" dirty="0"/>
              <a:t>How do I parallelize?</a:t>
            </a:r>
          </a:p>
          <a:p>
            <a:r>
              <a:rPr lang="en-US" sz="2000" b="1" dirty="0"/>
              <a:t>Entities</a:t>
            </a:r>
          </a:p>
          <a:p>
            <a:pPr lvl="1"/>
            <a:r>
              <a:rPr lang="en-US" sz="2000" dirty="0"/>
              <a:t>RAVEN objects</a:t>
            </a:r>
          </a:p>
          <a:p>
            <a:pPr lvl="2"/>
            <a:r>
              <a:rPr lang="en-US" sz="2000" dirty="0"/>
              <a:t>What entities do I need?</a:t>
            </a:r>
          </a:p>
          <a:p>
            <a:pPr lvl="2"/>
            <a:r>
              <a:rPr lang="en-US" sz="2000" dirty="0"/>
              <a:t>What do they need to know?</a:t>
            </a:r>
          </a:p>
          <a:p>
            <a:r>
              <a:rPr lang="en-US" sz="2000" b="1" dirty="0"/>
              <a:t>Steps</a:t>
            </a:r>
          </a:p>
          <a:p>
            <a:pPr lvl="1"/>
            <a:r>
              <a:rPr lang="en-US" sz="2000" dirty="0"/>
              <a:t>Putting everything together</a:t>
            </a:r>
          </a:p>
          <a:p>
            <a:pPr lvl="2"/>
            <a:r>
              <a:rPr lang="en-US" sz="2000" dirty="0"/>
              <a:t>How will entities do what I want?</a:t>
            </a:r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F594A2C-9241-C525-CDD5-92C2956042E9}"/>
              </a:ext>
            </a:extLst>
          </p:cNvPr>
          <p:cNvSpPr/>
          <p:nvPr/>
        </p:nvSpPr>
        <p:spPr bwMode="auto">
          <a:xfrm>
            <a:off x="9098803" y="1335354"/>
            <a:ext cx="1914796" cy="435199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2457A73-870C-58C3-C455-A5FC7F1CBA1E}"/>
              </a:ext>
            </a:extLst>
          </p:cNvPr>
          <p:cNvSpPr/>
          <p:nvPr/>
        </p:nvSpPr>
        <p:spPr bwMode="auto">
          <a:xfrm>
            <a:off x="9176929" y="1433865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Distributions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5C27FDD-A8F3-9938-71AB-62463E83BC60}"/>
              </a:ext>
            </a:extLst>
          </p:cNvPr>
          <p:cNvSpPr/>
          <p:nvPr/>
        </p:nvSpPr>
        <p:spPr bwMode="auto">
          <a:xfrm>
            <a:off x="9176929" y="3362839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Outstreams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8782978-AEB5-50E0-828F-BD27C3E03AC5}"/>
              </a:ext>
            </a:extLst>
          </p:cNvPr>
          <p:cNvSpPr/>
          <p:nvPr/>
        </p:nvSpPr>
        <p:spPr bwMode="auto">
          <a:xfrm>
            <a:off x="9176929" y="1917193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+mj-lt"/>
              </a:rPr>
              <a:t>Samplers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1706B9F-67EB-425E-24E9-8D9C97C32737}"/>
              </a:ext>
            </a:extLst>
          </p:cNvPr>
          <p:cNvSpPr/>
          <p:nvPr/>
        </p:nvSpPr>
        <p:spPr bwMode="auto">
          <a:xfrm>
            <a:off x="9176929" y="3849898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 dirty="0" err="1">
                <a:latin typeface="+mj-lt"/>
              </a:rPr>
              <a:t>DataObjects</a:t>
            </a:r>
            <a:endParaRPr lang="en-US" sz="1600" dirty="0">
              <a:latin typeface="+mj-l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2530822-3249-D835-B890-CEC9481E62AF}"/>
              </a:ext>
            </a:extLst>
          </p:cNvPr>
          <p:cNvSpPr/>
          <p:nvPr/>
        </p:nvSpPr>
        <p:spPr bwMode="auto">
          <a:xfrm>
            <a:off x="9176929" y="4771290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 dirty="0" err="1">
                <a:latin typeface="+mj-lt"/>
              </a:rPr>
              <a:t>RunInfo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15130DE-336D-6C18-1BE5-C42947440071}"/>
              </a:ext>
            </a:extLst>
          </p:cNvPr>
          <p:cNvSpPr/>
          <p:nvPr/>
        </p:nvSpPr>
        <p:spPr bwMode="auto">
          <a:xfrm>
            <a:off x="9176929" y="5248610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Steps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FEA0169-90A2-FCE1-8CF5-37344E8A2646}"/>
              </a:ext>
            </a:extLst>
          </p:cNvPr>
          <p:cNvSpPr/>
          <p:nvPr/>
        </p:nvSpPr>
        <p:spPr bwMode="auto">
          <a:xfrm>
            <a:off x="9176929" y="4317497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 dirty="0">
                <a:latin typeface="+mj-lt"/>
              </a:rPr>
              <a:t>Databases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FEE543A-7DF0-0C4F-CF3F-E85A0C161EB3}"/>
              </a:ext>
            </a:extLst>
          </p:cNvPr>
          <p:cNvSpPr/>
          <p:nvPr/>
        </p:nvSpPr>
        <p:spPr bwMode="auto">
          <a:xfrm>
            <a:off x="9176929" y="2390988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+mj-lt"/>
              </a:rPr>
              <a:t>Optimizers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8FD3D0C-888B-BC6E-AAAD-620907020066}"/>
              </a:ext>
            </a:extLst>
          </p:cNvPr>
          <p:cNvSpPr/>
          <p:nvPr/>
        </p:nvSpPr>
        <p:spPr bwMode="auto">
          <a:xfrm>
            <a:off x="9176929" y="2903373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Models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C64E45E8-6EB3-BE67-90C3-6CF13B58D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913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C15D97-9C72-7D95-B7EE-631E61C8B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RAVEN Entities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49D148-FEB7-C208-E781-887F245341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6555" y="1321983"/>
            <a:ext cx="11535445" cy="1236617"/>
          </a:xfrm>
        </p:spPr>
        <p:txBody>
          <a:bodyPr/>
          <a:lstStyle/>
          <a:p>
            <a:r>
              <a:rPr lang="en-US" sz="2000" dirty="0"/>
              <a:t>An Entity is a class of objects designed to perform a certain action</a:t>
            </a:r>
          </a:p>
          <a:p>
            <a:r>
              <a:rPr lang="en-US" sz="2000" dirty="0"/>
              <a:t>All the objects that belong to a certain Entity have a common definition of Input and Output needs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808F7AE-5DFD-0F43-2390-22DFF8C870FE}"/>
              </a:ext>
            </a:extLst>
          </p:cNvPr>
          <p:cNvSpPr/>
          <p:nvPr/>
        </p:nvSpPr>
        <p:spPr bwMode="auto">
          <a:xfrm>
            <a:off x="958436" y="2891837"/>
            <a:ext cx="1672731" cy="570147"/>
          </a:xfrm>
          <a:prstGeom prst="roundRect">
            <a:avLst/>
          </a:prstGeom>
          <a:gradFill flip="none" rotWithShape="1">
            <a:gsLst>
              <a:gs pos="0">
                <a:schemeClr val="accent5">
                  <a:lumMod val="5000"/>
                  <a:lumOff val="95000"/>
                </a:schemeClr>
              </a:gs>
              <a:gs pos="74000">
                <a:schemeClr val="accent5">
                  <a:lumMod val="45000"/>
                  <a:lumOff val="55000"/>
                </a:schemeClr>
              </a:gs>
              <a:gs pos="83000">
                <a:schemeClr val="accent5">
                  <a:lumMod val="45000"/>
                  <a:lumOff val="55000"/>
                </a:schemeClr>
              </a:gs>
              <a:gs pos="100000">
                <a:schemeClr val="accent5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 err="1">
                <a:latin typeface="+mj-lt"/>
                <a:cs typeface="Calibri"/>
              </a:rPr>
              <a:t>RunInfo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  <a:cs typeface="Calibri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E325F63-69C5-1B0F-848B-4DD6A11FCE47}"/>
              </a:ext>
            </a:extLst>
          </p:cNvPr>
          <p:cNvSpPr/>
          <p:nvPr/>
        </p:nvSpPr>
        <p:spPr bwMode="auto">
          <a:xfrm>
            <a:off x="6388331" y="2864024"/>
            <a:ext cx="1672482" cy="625769"/>
          </a:xfrm>
          <a:prstGeom prst="roundRect">
            <a:avLst/>
          </a:prstGeom>
          <a:gradFill flip="none" rotWithShape="1">
            <a:gsLst>
              <a:gs pos="0">
                <a:schemeClr val="accent5">
                  <a:lumMod val="5000"/>
                  <a:lumOff val="95000"/>
                </a:schemeClr>
              </a:gs>
              <a:gs pos="74000">
                <a:schemeClr val="accent5">
                  <a:lumMod val="45000"/>
                  <a:lumOff val="55000"/>
                </a:schemeClr>
              </a:gs>
              <a:gs pos="83000">
                <a:schemeClr val="accent5">
                  <a:lumMod val="45000"/>
                  <a:lumOff val="55000"/>
                </a:schemeClr>
              </a:gs>
              <a:gs pos="100000">
                <a:schemeClr val="accent5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>
                <a:latin typeface="+mj-lt"/>
                <a:cs typeface="Calibri"/>
              </a:rPr>
              <a:t>Files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  <a:cs typeface="Calibri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AE08468-5F4E-FB10-B6B8-65DFBF62D522}"/>
              </a:ext>
            </a:extLst>
          </p:cNvPr>
          <p:cNvSpPr/>
          <p:nvPr/>
        </p:nvSpPr>
        <p:spPr bwMode="auto">
          <a:xfrm>
            <a:off x="928967" y="5120995"/>
            <a:ext cx="1677677" cy="625769"/>
          </a:xfrm>
          <a:prstGeom prst="roundRect">
            <a:avLst/>
          </a:prstGeom>
          <a:gradFill flip="none" rotWithShape="1">
            <a:gsLst>
              <a:gs pos="0">
                <a:schemeClr val="accent5">
                  <a:lumMod val="5000"/>
                  <a:lumOff val="95000"/>
                </a:schemeClr>
              </a:gs>
              <a:gs pos="74000">
                <a:schemeClr val="accent5">
                  <a:lumMod val="45000"/>
                  <a:lumOff val="55000"/>
                </a:schemeClr>
              </a:gs>
              <a:gs pos="83000">
                <a:schemeClr val="accent5">
                  <a:lumMod val="45000"/>
                  <a:lumOff val="55000"/>
                </a:schemeClr>
              </a:gs>
              <a:gs pos="100000">
                <a:schemeClr val="accent5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>
                <a:latin typeface="+mj-lt"/>
                <a:cs typeface="Calibri"/>
              </a:rPr>
              <a:t>Distributions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  <a:cs typeface="Calibri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6944C72-983D-75A4-7A6D-D281FB0E507C}"/>
              </a:ext>
            </a:extLst>
          </p:cNvPr>
          <p:cNvSpPr/>
          <p:nvPr/>
        </p:nvSpPr>
        <p:spPr bwMode="auto">
          <a:xfrm>
            <a:off x="9097126" y="3199519"/>
            <a:ext cx="1677677" cy="290274"/>
          </a:xfrm>
          <a:prstGeom prst="roundRect">
            <a:avLst/>
          </a:prstGeom>
          <a:gradFill flip="none" rotWithShape="1">
            <a:gsLst>
              <a:gs pos="0">
                <a:schemeClr val="accent5">
                  <a:lumMod val="5000"/>
                  <a:lumOff val="95000"/>
                </a:schemeClr>
              </a:gs>
              <a:gs pos="74000">
                <a:schemeClr val="accent5">
                  <a:lumMod val="45000"/>
                  <a:lumOff val="55000"/>
                </a:schemeClr>
              </a:gs>
              <a:gs pos="83000">
                <a:schemeClr val="accent5">
                  <a:lumMod val="45000"/>
                  <a:lumOff val="55000"/>
                </a:schemeClr>
              </a:gs>
              <a:gs pos="100000">
                <a:schemeClr val="accent5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 err="1">
                <a:latin typeface="+mj-lt"/>
                <a:cs typeface="Calibri"/>
              </a:rPr>
              <a:t>DataObjects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  <a:cs typeface="Calibri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59E8382-5A17-7AB3-3D03-F6617C744E18}"/>
              </a:ext>
            </a:extLst>
          </p:cNvPr>
          <p:cNvSpPr/>
          <p:nvPr/>
        </p:nvSpPr>
        <p:spPr bwMode="auto">
          <a:xfrm>
            <a:off x="9097126" y="2854754"/>
            <a:ext cx="1677677" cy="317535"/>
          </a:xfrm>
          <a:prstGeom prst="roundRect">
            <a:avLst/>
          </a:prstGeom>
          <a:gradFill flip="none" rotWithShape="1">
            <a:gsLst>
              <a:gs pos="0">
                <a:schemeClr val="accent5">
                  <a:lumMod val="5000"/>
                  <a:lumOff val="95000"/>
                </a:schemeClr>
              </a:gs>
              <a:gs pos="74000">
                <a:schemeClr val="accent5">
                  <a:lumMod val="45000"/>
                  <a:lumOff val="55000"/>
                </a:schemeClr>
              </a:gs>
              <a:gs pos="83000">
                <a:schemeClr val="accent5">
                  <a:lumMod val="45000"/>
                  <a:lumOff val="55000"/>
                </a:schemeClr>
              </a:gs>
              <a:gs pos="100000">
                <a:schemeClr val="accent5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>
                <a:latin typeface="+mj-lt"/>
                <a:cs typeface="Calibri"/>
              </a:rPr>
              <a:t>Databases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  <a:cs typeface="Calibri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9D3740C-038A-A9BB-8B16-D6348F9344BC}"/>
              </a:ext>
            </a:extLst>
          </p:cNvPr>
          <p:cNvSpPr/>
          <p:nvPr/>
        </p:nvSpPr>
        <p:spPr bwMode="auto">
          <a:xfrm>
            <a:off x="6373952" y="5100955"/>
            <a:ext cx="1677677" cy="625769"/>
          </a:xfrm>
          <a:prstGeom prst="roundRect">
            <a:avLst/>
          </a:prstGeom>
          <a:gradFill flip="none" rotWithShape="1">
            <a:gsLst>
              <a:gs pos="0">
                <a:schemeClr val="accent5">
                  <a:lumMod val="5000"/>
                  <a:lumOff val="95000"/>
                </a:schemeClr>
              </a:gs>
              <a:gs pos="74000">
                <a:schemeClr val="accent5">
                  <a:lumMod val="45000"/>
                  <a:lumOff val="55000"/>
                </a:schemeClr>
              </a:gs>
              <a:gs pos="83000">
                <a:schemeClr val="accent5">
                  <a:lumMod val="45000"/>
                  <a:lumOff val="55000"/>
                </a:schemeClr>
              </a:gs>
              <a:gs pos="100000">
                <a:schemeClr val="accent5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 err="1">
                <a:latin typeface="+mj-lt"/>
                <a:cs typeface="Calibri"/>
              </a:rPr>
              <a:t>OutStreams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  <a:cs typeface="Calibri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BB17DE89-8E8A-785B-EE47-C445942D22B7}"/>
              </a:ext>
            </a:extLst>
          </p:cNvPr>
          <p:cNvSpPr/>
          <p:nvPr/>
        </p:nvSpPr>
        <p:spPr bwMode="auto">
          <a:xfrm>
            <a:off x="3668437" y="2891837"/>
            <a:ext cx="1677677" cy="570147"/>
          </a:xfrm>
          <a:prstGeom prst="roundRect">
            <a:avLst/>
          </a:prstGeom>
          <a:gradFill flip="none" rotWithShape="1">
            <a:gsLst>
              <a:gs pos="0">
                <a:schemeClr val="accent5">
                  <a:lumMod val="5000"/>
                  <a:lumOff val="95000"/>
                </a:schemeClr>
              </a:gs>
              <a:gs pos="74000">
                <a:schemeClr val="accent5">
                  <a:lumMod val="45000"/>
                  <a:lumOff val="55000"/>
                </a:schemeClr>
              </a:gs>
              <a:gs pos="83000">
                <a:schemeClr val="accent5">
                  <a:lumMod val="45000"/>
                  <a:lumOff val="55000"/>
                </a:schemeClr>
              </a:gs>
              <a:gs pos="100000">
                <a:schemeClr val="accent5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>
                <a:latin typeface="+mj-lt"/>
                <a:cs typeface="Calibri"/>
              </a:rPr>
              <a:t>Models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  <a:cs typeface="Calibri"/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963C5BE4-5D97-D0A8-5DF1-1B61D6CD31E5}"/>
              </a:ext>
            </a:extLst>
          </p:cNvPr>
          <p:cNvSpPr/>
          <p:nvPr/>
        </p:nvSpPr>
        <p:spPr bwMode="auto">
          <a:xfrm>
            <a:off x="9087942" y="5100955"/>
            <a:ext cx="1677677" cy="625769"/>
          </a:xfrm>
          <a:prstGeom prst="roundRect">
            <a:avLst/>
          </a:prstGeom>
          <a:gradFill flip="none" rotWithShape="1">
            <a:gsLst>
              <a:gs pos="0">
                <a:schemeClr val="accent5">
                  <a:lumMod val="5000"/>
                  <a:lumOff val="95000"/>
                </a:schemeClr>
              </a:gs>
              <a:gs pos="74000">
                <a:schemeClr val="accent5">
                  <a:lumMod val="45000"/>
                  <a:lumOff val="55000"/>
                </a:schemeClr>
              </a:gs>
              <a:gs pos="83000">
                <a:schemeClr val="accent5">
                  <a:lumMod val="45000"/>
                  <a:lumOff val="55000"/>
                </a:schemeClr>
              </a:gs>
              <a:gs pos="100000">
                <a:schemeClr val="accent5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>
                <a:latin typeface="+mj-lt"/>
                <a:cs typeface="Calibri"/>
              </a:rPr>
              <a:t>Functions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  <a:cs typeface="Calibri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E0860794-C0BE-DFD1-0640-FD6F9F019F57}"/>
              </a:ext>
            </a:extLst>
          </p:cNvPr>
          <p:cNvSpPr txBox="1">
            <a:spLocks/>
          </p:cNvSpPr>
          <p:nvPr/>
        </p:nvSpPr>
        <p:spPr bwMode="auto">
          <a:xfrm>
            <a:off x="958436" y="2637836"/>
            <a:ext cx="1672731" cy="2530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30188" indent="-230188" algn="l" rtl="0" eaLnBrk="0" fontAlgn="base" hangingPunct="0">
              <a:lnSpc>
                <a:spcPct val="85000"/>
              </a:lnSpc>
              <a:spcBef>
                <a:spcPct val="4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4213" indent="-227013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None/>
            </a:pPr>
            <a:r>
              <a:rPr lang="en-US" sz="1400" dirty="0">
                <a:latin typeface="+mj-lt"/>
              </a:rPr>
              <a:t>Calculation control</a:t>
            </a:r>
          </a:p>
          <a:p>
            <a:pPr lvl="1" algn="ctr"/>
            <a:endParaRPr lang="en-US" dirty="0">
              <a:latin typeface="+mj-lt"/>
            </a:endParaRPr>
          </a:p>
          <a:p>
            <a:pPr lvl="1" algn="ctr"/>
            <a:endParaRPr lang="en-US" dirty="0">
              <a:latin typeface="+mj-lt"/>
            </a:endParaRPr>
          </a:p>
          <a:p>
            <a:pPr lvl="1" algn="ctr"/>
            <a:endParaRPr lang="en-US" dirty="0">
              <a:latin typeface="+mj-lt"/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6638103F-C455-7040-8FF5-78220BECD190}"/>
              </a:ext>
            </a:extLst>
          </p:cNvPr>
          <p:cNvSpPr txBox="1">
            <a:spLocks/>
          </p:cNvSpPr>
          <p:nvPr/>
        </p:nvSpPr>
        <p:spPr bwMode="auto">
          <a:xfrm>
            <a:off x="3257560" y="2553167"/>
            <a:ext cx="2599242" cy="2530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30188" indent="-230188" algn="l" rtl="0" eaLnBrk="0" fontAlgn="base" hangingPunct="0">
              <a:lnSpc>
                <a:spcPct val="85000"/>
              </a:lnSpc>
              <a:spcBef>
                <a:spcPct val="4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4213" indent="-227013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None/>
            </a:pPr>
            <a:r>
              <a:rPr lang="en-US" sz="1400" dirty="0">
                <a:latin typeface="+mj-lt"/>
              </a:rPr>
              <a:t>Physical and Mathematical Modeling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251FAFF6-2D82-8B80-6770-CC6533BC898A}"/>
              </a:ext>
            </a:extLst>
          </p:cNvPr>
          <p:cNvSpPr txBox="1">
            <a:spLocks/>
          </p:cNvSpPr>
          <p:nvPr/>
        </p:nvSpPr>
        <p:spPr bwMode="auto">
          <a:xfrm>
            <a:off x="493639" y="4878513"/>
            <a:ext cx="2599242" cy="2530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30188" indent="-230188" algn="l" rtl="0" eaLnBrk="0" fontAlgn="base" hangingPunct="0">
              <a:lnSpc>
                <a:spcPct val="85000"/>
              </a:lnSpc>
              <a:spcBef>
                <a:spcPct val="4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4213" indent="-227013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None/>
            </a:pPr>
            <a:r>
              <a:rPr lang="en-US" sz="1400" dirty="0">
                <a:latin typeface="+mj-lt"/>
              </a:rPr>
              <a:t>Stochastic Modeling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9A94C119-310B-3EE9-055B-89E39B13035B}"/>
              </a:ext>
            </a:extLst>
          </p:cNvPr>
          <p:cNvSpPr txBox="1">
            <a:spLocks/>
          </p:cNvSpPr>
          <p:nvPr/>
        </p:nvSpPr>
        <p:spPr bwMode="auto">
          <a:xfrm>
            <a:off x="6388331" y="2610957"/>
            <a:ext cx="1672482" cy="2530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30188" indent="-230188" algn="l" rtl="0" eaLnBrk="0" fontAlgn="base" hangingPunct="0">
              <a:lnSpc>
                <a:spcPct val="85000"/>
              </a:lnSpc>
              <a:spcBef>
                <a:spcPct val="4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4213" indent="-227013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None/>
            </a:pPr>
            <a:r>
              <a:rPr lang="en-US" sz="1400" dirty="0">
                <a:latin typeface="+mj-lt"/>
              </a:rPr>
              <a:t>IO by files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0307AE3B-F6BF-E0BE-150C-CF8B0FE46195}"/>
              </a:ext>
            </a:extLst>
          </p:cNvPr>
          <p:cNvSpPr txBox="1">
            <a:spLocks/>
          </p:cNvSpPr>
          <p:nvPr/>
        </p:nvSpPr>
        <p:spPr bwMode="auto">
          <a:xfrm>
            <a:off x="9097126" y="2601686"/>
            <a:ext cx="1672482" cy="2530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30188" indent="-230188" algn="l" rtl="0" eaLnBrk="0" fontAlgn="base" hangingPunct="0">
              <a:lnSpc>
                <a:spcPct val="85000"/>
              </a:lnSpc>
              <a:spcBef>
                <a:spcPct val="4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4213" indent="-227013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None/>
            </a:pPr>
            <a:r>
              <a:rPr lang="en-US" sz="1400" dirty="0">
                <a:latin typeface="+mj-lt"/>
              </a:rPr>
              <a:t>Storage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2FA88D80-F834-631E-EA7B-ED0668CD2AE5}"/>
              </a:ext>
            </a:extLst>
          </p:cNvPr>
          <p:cNvSpPr/>
          <p:nvPr/>
        </p:nvSpPr>
        <p:spPr bwMode="auto">
          <a:xfrm>
            <a:off x="3659253" y="5100955"/>
            <a:ext cx="1677677" cy="332765"/>
          </a:xfrm>
          <a:prstGeom prst="roundRect">
            <a:avLst/>
          </a:prstGeom>
          <a:gradFill flip="none" rotWithShape="1">
            <a:gsLst>
              <a:gs pos="0">
                <a:schemeClr val="accent5">
                  <a:lumMod val="5000"/>
                  <a:lumOff val="95000"/>
                </a:schemeClr>
              </a:gs>
              <a:gs pos="74000">
                <a:schemeClr val="accent5">
                  <a:lumMod val="45000"/>
                  <a:lumOff val="55000"/>
                </a:schemeClr>
              </a:gs>
              <a:gs pos="83000">
                <a:schemeClr val="accent5">
                  <a:lumMod val="45000"/>
                  <a:lumOff val="55000"/>
                </a:schemeClr>
              </a:gs>
              <a:gs pos="100000">
                <a:schemeClr val="accent5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>
                <a:latin typeface="+mj-lt"/>
                <a:cs typeface="Calibri"/>
              </a:rPr>
              <a:t>Samplers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  <a:cs typeface="Calibri"/>
            </a:endParaRP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C52CB8E8-FF79-296A-098A-9715342505F1}"/>
              </a:ext>
            </a:extLst>
          </p:cNvPr>
          <p:cNvSpPr/>
          <p:nvPr/>
        </p:nvSpPr>
        <p:spPr bwMode="auto">
          <a:xfrm>
            <a:off x="3664200" y="5454750"/>
            <a:ext cx="1677677" cy="312885"/>
          </a:xfrm>
          <a:prstGeom prst="roundRect">
            <a:avLst/>
          </a:prstGeom>
          <a:gradFill flip="none" rotWithShape="1">
            <a:gsLst>
              <a:gs pos="0">
                <a:schemeClr val="accent5">
                  <a:lumMod val="5000"/>
                  <a:lumOff val="95000"/>
                </a:schemeClr>
              </a:gs>
              <a:gs pos="74000">
                <a:schemeClr val="accent5">
                  <a:lumMod val="45000"/>
                  <a:lumOff val="55000"/>
                </a:schemeClr>
              </a:gs>
              <a:gs pos="83000">
                <a:schemeClr val="accent5">
                  <a:lumMod val="45000"/>
                  <a:lumOff val="55000"/>
                </a:schemeClr>
              </a:gs>
              <a:gs pos="100000">
                <a:schemeClr val="accent5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>
                <a:latin typeface="+mj-lt"/>
                <a:cs typeface="Calibri"/>
              </a:rPr>
              <a:t>Optimizers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  <a:cs typeface="Calibri"/>
            </a:endParaRP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98275F2B-06F6-C86D-0195-ABEC9977390C}"/>
              </a:ext>
            </a:extLst>
          </p:cNvPr>
          <p:cNvSpPr txBox="1">
            <a:spLocks/>
          </p:cNvSpPr>
          <p:nvPr/>
        </p:nvSpPr>
        <p:spPr bwMode="auto">
          <a:xfrm>
            <a:off x="3659253" y="4847888"/>
            <a:ext cx="1677678" cy="2530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30188" indent="-230188" algn="l" rtl="0" eaLnBrk="0" fontAlgn="base" hangingPunct="0">
              <a:lnSpc>
                <a:spcPct val="85000"/>
              </a:lnSpc>
              <a:spcBef>
                <a:spcPct val="4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4213" indent="-227013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None/>
            </a:pPr>
            <a:r>
              <a:rPr lang="en-US" sz="1400" dirty="0">
                <a:latin typeface="+mj-lt"/>
              </a:rPr>
              <a:t>Perturbation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D090B07E-6D25-13FA-AFC8-20E5F5B4B544}"/>
              </a:ext>
            </a:extLst>
          </p:cNvPr>
          <p:cNvSpPr txBox="1">
            <a:spLocks/>
          </p:cNvSpPr>
          <p:nvPr/>
        </p:nvSpPr>
        <p:spPr bwMode="auto">
          <a:xfrm>
            <a:off x="6379147" y="4835723"/>
            <a:ext cx="1677678" cy="2530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30188" indent="-230188" algn="l" rtl="0" eaLnBrk="0" fontAlgn="base" hangingPunct="0">
              <a:lnSpc>
                <a:spcPct val="85000"/>
              </a:lnSpc>
              <a:spcBef>
                <a:spcPct val="4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4213" indent="-227013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None/>
            </a:pPr>
            <a:r>
              <a:rPr lang="en-US" sz="1400" dirty="0">
                <a:latin typeface="+mj-lt"/>
              </a:rPr>
              <a:t>Export solutions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A4DBA00F-1974-6AD5-71E8-C384D5AA1089}"/>
              </a:ext>
            </a:extLst>
          </p:cNvPr>
          <p:cNvSpPr txBox="1">
            <a:spLocks/>
          </p:cNvSpPr>
          <p:nvPr/>
        </p:nvSpPr>
        <p:spPr bwMode="auto">
          <a:xfrm>
            <a:off x="9082746" y="4840786"/>
            <a:ext cx="1677678" cy="2530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30188" indent="-230188" algn="l" rtl="0" eaLnBrk="0" fontAlgn="base" hangingPunct="0">
              <a:lnSpc>
                <a:spcPct val="85000"/>
              </a:lnSpc>
              <a:spcBef>
                <a:spcPct val="4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4213" indent="-227013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None/>
            </a:pPr>
            <a:r>
              <a:rPr lang="en-US" sz="1400" dirty="0">
                <a:latin typeface="+mj-lt"/>
              </a:rPr>
              <a:t>User input functions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4F7EA541-2EDB-5876-9539-B5D6CC462853}"/>
              </a:ext>
            </a:extLst>
          </p:cNvPr>
          <p:cNvSpPr txBox="1">
            <a:spLocks/>
          </p:cNvSpPr>
          <p:nvPr/>
        </p:nvSpPr>
        <p:spPr bwMode="auto">
          <a:xfrm>
            <a:off x="958436" y="3512403"/>
            <a:ext cx="1672731" cy="9230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30188" indent="-230188" algn="l" rtl="0" eaLnBrk="0" fontAlgn="base" hangingPunct="0">
              <a:lnSpc>
                <a:spcPct val="85000"/>
              </a:lnSpc>
              <a:spcBef>
                <a:spcPct val="4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4213" indent="-227013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200" dirty="0">
                <a:latin typeface="+mj-lt"/>
              </a:rPr>
              <a:t>Number of simultaneous model evaluations</a:t>
            </a:r>
          </a:p>
          <a:p>
            <a:r>
              <a:rPr lang="en-US" sz="1200" dirty="0">
                <a:latin typeface="+mj-lt"/>
              </a:rPr>
              <a:t>Execution sequence</a:t>
            </a:r>
          </a:p>
          <a:p>
            <a:r>
              <a:rPr lang="mr-IN" sz="1200" dirty="0">
                <a:latin typeface="+mj-lt"/>
              </a:rPr>
              <a:t>…</a:t>
            </a:r>
            <a:endParaRPr lang="en-US" sz="1200" dirty="0">
              <a:latin typeface="+mj-lt"/>
            </a:endParaRPr>
          </a:p>
          <a:p>
            <a:pPr lvl="1"/>
            <a:endParaRPr lang="en-US" sz="1200" dirty="0">
              <a:latin typeface="+mj-lt"/>
            </a:endParaRPr>
          </a:p>
          <a:p>
            <a:pPr lvl="1"/>
            <a:endParaRPr lang="en-US" sz="1200" dirty="0">
              <a:latin typeface="+mj-lt"/>
            </a:endParaRPr>
          </a:p>
          <a:p>
            <a:pPr lvl="1"/>
            <a:endParaRPr lang="en-US" sz="1200" dirty="0">
              <a:latin typeface="+mj-lt"/>
            </a:endParaRP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74EA1E3C-D2C3-EEBC-2E4B-2AC7E7BBA4CF}"/>
              </a:ext>
            </a:extLst>
          </p:cNvPr>
          <p:cNvSpPr txBox="1">
            <a:spLocks/>
          </p:cNvSpPr>
          <p:nvPr/>
        </p:nvSpPr>
        <p:spPr bwMode="auto">
          <a:xfrm>
            <a:off x="3673384" y="3542498"/>
            <a:ext cx="1672731" cy="9230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30188" indent="-230188" algn="l" rtl="0" eaLnBrk="0" fontAlgn="base" hangingPunct="0">
              <a:lnSpc>
                <a:spcPct val="85000"/>
              </a:lnSpc>
              <a:spcBef>
                <a:spcPct val="4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4213" indent="-227013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200" dirty="0">
                <a:latin typeface="+mj-lt"/>
              </a:rPr>
              <a:t>Codes</a:t>
            </a:r>
          </a:p>
          <a:p>
            <a:r>
              <a:rPr lang="en-US" sz="1200" dirty="0">
                <a:latin typeface="+mj-lt"/>
              </a:rPr>
              <a:t>Surrogate models </a:t>
            </a:r>
          </a:p>
          <a:p>
            <a:r>
              <a:rPr lang="en-US" sz="1200" dirty="0">
                <a:latin typeface="+mj-lt"/>
              </a:rPr>
              <a:t>Post-processors</a:t>
            </a:r>
          </a:p>
          <a:p>
            <a:r>
              <a:rPr lang="mr-IN" sz="1200" dirty="0">
                <a:latin typeface="+mj-lt"/>
              </a:rPr>
              <a:t>…</a:t>
            </a:r>
            <a:endParaRPr lang="en-US" sz="1200" dirty="0">
              <a:latin typeface="+mj-lt"/>
            </a:endParaRPr>
          </a:p>
          <a:p>
            <a:pPr lvl="1"/>
            <a:endParaRPr lang="en-US" sz="1200" dirty="0">
              <a:latin typeface="+mj-lt"/>
            </a:endParaRPr>
          </a:p>
          <a:p>
            <a:pPr lvl="1"/>
            <a:endParaRPr lang="en-US" sz="1200" dirty="0">
              <a:latin typeface="+mj-lt"/>
            </a:endParaRPr>
          </a:p>
          <a:p>
            <a:pPr lvl="1"/>
            <a:endParaRPr lang="en-US" sz="1200" dirty="0">
              <a:latin typeface="+mj-lt"/>
            </a:endParaRP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2D4C5B14-B540-2C58-9A48-142BFB54225E}"/>
              </a:ext>
            </a:extLst>
          </p:cNvPr>
          <p:cNvSpPr txBox="1">
            <a:spLocks/>
          </p:cNvSpPr>
          <p:nvPr/>
        </p:nvSpPr>
        <p:spPr bwMode="auto">
          <a:xfrm>
            <a:off x="6393278" y="3561040"/>
            <a:ext cx="1672731" cy="9230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30188" indent="-230188" algn="l" rtl="0" eaLnBrk="0" fontAlgn="base" hangingPunct="0">
              <a:lnSpc>
                <a:spcPct val="85000"/>
              </a:lnSpc>
              <a:spcBef>
                <a:spcPct val="4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4213" indent="-227013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200" dirty="0">
                <a:latin typeface="+mj-lt"/>
              </a:rPr>
              <a:t>Codes’ input files</a:t>
            </a:r>
          </a:p>
          <a:p>
            <a:r>
              <a:rPr lang="en-US" sz="1200" dirty="0">
                <a:latin typeface="+mj-lt"/>
              </a:rPr>
              <a:t>Post-processor outputs</a:t>
            </a:r>
          </a:p>
          <a:p>
            <a:r>
              <a:rPr lang="mr-IN" sz="1200" dirty="0">
                <a:latin typeface="+mj-lt"/>
              </a:rPr>
              <a:t>…</a:t>
            </a:r>
            <a:endParaRPr lang="en-US" sz="1200" dirty="0">
              <a:latin typeface="+mj-lt"/>
            </a:endParaRPr>
          </a:p>
          <a:p>
            <a:pPr lvl="1"/>
            <a:endParaRPr lang="en-US" sz="1200" dirty="0">
              <a:latin typeface="+mj-lt"/>
            </a:endParaRPr>
          </a:p>
          <a:p>
            <a:pPr lvl="1"/>
            <a:endParaRPr lang="en-US" sz="1200" dirty="0">
              <a:latin typeface="+mj-lt"/>
            </a:endParaRPr>
          </a:p>
          <a:p>
            <a:pPr lvl="1"/>
            <a:endParaRPr lang="en-US" sz="1200" dirty="0">
              <a:latin typeface="+mj-lt"/>
            </a:endParaRP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9D8D023C-5F07-49EE-310C-5AF458D2E578}"/>
              </a:ext>
            </a:extLst>
          </p:cNvPr>
          <p:cNvSpPr txBox="1">
            <a:spLocks/>
          </p:cNvSpPr>
          <p:nvPr/>
        </p:nvSpPr>
        <p:spPr bwMode="auto">
          <a:xfrm>
            <a:off x="949252" y="5804719"/>
            <a:ext cx="1672731" cy="9230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30188" indent="-230188" algn="l" rtl="0" eaLnBrk="0" fontAlgn="base" hangingPunct="0">
              <a:lnSpc>
                <a:spcPct val="85000"/>
              </a:lnSpc>
              <a:spcBef>
                <a:spcPct val="4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4213" indent="-227013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200" dirty="0">
                <a:latin typeface="+mj-lt"/>
              </a:rPr>
              <a:t>1D distributions</a:t>
            </a:r>
          </a:p>
          <a:p>
            <a:r>
              <a:rPr lang="en-US" sz="1200" dirty="0">
                <a:latin typeface="+mj-lt"/>
              </a:rPr>
              <a:t>ND distributions</a:t>
            </a:r>
          </a:p>
          <a:p>
            <a:pPr marL="0" indent="0">
              <a:buNone/>
            </a:pPr>
            <a:endParaRPr lang="en-US" sz="1200" dirty="0">
              <a:latin typeface="+mj-lt"/>
            </a:endParaRPr>
          </a:p>
          <a:p>
            <a:pPr lvl="1"/>
            <a:endParaRPr lang="en-US" sz="1200" dirty="0">
              <a:latin typeface="+mj-lt"/>
            </a:endParaRPr>
          </a:p>
          <a:p>
            <a:pPr lvl="1"/>
            <a:endParaRPr lang="en-US" sz="1200" dirty="0">
              <a:latin typeface="+mj-lt"/>
            </a:endParaRPr>
          </a:p>
          <a:p>
            <a:pPr lvl="1"/>
            <a:endParaRPr lang="en-US" sz="1200" dirty="0">
              <a:latin typeface="+mj-lt"/>
            </a:endParaRP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05DC15C2-F171-33A3-B58A-E3C2B22EE524}"/>
              </a:ext>
            </a:extLst>
          </p:cNvPr>
          <p:cNvSpPr txBox="1">
            <a:spLocks/>
          </p:cNvSpPr>
          <p:nvPr/>
        </p:nvSpPr>
        <p:spPr bwMode="auto">
          <a:xfrm>
            <a:off x="9092888" y="3542498"/>
            <a:ext cx="1672731" cy="9230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30188" indent="-230188" algn="l" rtl="0" eaLnBrk="0" fontAlgn="base" hangingPunct="0">
              <a:lnSpc>
                <a:spcPct val="85000"/>
              </a:lnSpc>
              <a:spcBef>
                <a:spcPct val="4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4213" indent="-227013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200" dirty="0">
                <a:latin typeface="+mj-lt"/>
              </a:rPr>
              <a:t>Codes’ outputs</a:t>
            </a:r>
          </a:p>
          <a:p>
            <a:r>
              <a:rPr lang="en-US" sz="1200" dirty="0">
                <a:latin typeface="+mj-lt"/>
              </a:rPr>
              <a:t>RAVEN solutions</a:t>
            </a:r>
          </a:p>
          <a:p>
            <a:r>
              <a:rPr lang="mr-IN" sz="1200" dirty="0">
                <a:latin typeface="+mj-lt"/>
              </a:rPr>
              <a:t>…</a:t>
            </a:r>
            <a:endParaRPr lang="en-US" sz="1200" dirty="0">
              <a:latin typeface="+mj-lt"/>
            </a:endParaRPr>
          </a:p>
          <a:p>
            <a:pPr lvl="1"/>
            <a:endParaRPr lang="en-US" sz="1200" dirty="0">
              <a:latin typeface="+mj-lt"/>
            </a:endParaRPr>
          </a:p>
          <a:p>
            <a:pPr lvl="1"/>
            <a:endParaRPr lang="en-US" sz="1200" dirty="0">
              <a:latin typeface="+mj-lt"/>
            </a:endParaRPr>
          </a:p>
          <a:p>
            <a:pPr lvl="1"/>
            <a:endParaRPr lang="en-US" sz="1200" dirty="0">
              <a:latin typeface="+mj-lt"/>
            </a:endParaRP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41A7B295-4575-4501-4F4C-5713FD8F126C}"/>
              </a:ext>
            </a:extLst>
          </p:cNvPr>
          <p:cNvSpPr txBox="1">
            <a:spLocks/>
          </p:cNvSpPr>
          <p:nvPr/>
        </p:nvSpPr>
        <p:spPr bwMode="auto">
          <a:xfrm>
            <a:off x="3659253" y="5804719"/>
            <a:ext cx="1672731" cy="9230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30188" indent="-230188" algn="l" rtl="0" eaLnBrk="0" fontAlgn="base" hangingPunct="0">
              <a:lnSpc>
                <a:spcPct val="85000"/>
              </a:lnSpc>
              <a:spcBef>
                <a:spcPct val="4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4213" indent="-227013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200" dirty="0">
                <a:latin typeface="+mj-lt"/>
              </a:rPr>
              <a:t>Uncertainty propagation</a:t>
            </a:r>
          </a:p>
          <a:p>
            <a:r>
              <a:rPr lang="en-US" sz="1200" dirty="0">
                <a:latin typeface="+mj-lt"/>
              </a:rPr>
              <a:t>Parameter optimization</a:t>
            </a:r>
          </a:p>
          <a:p>
            <a:r>
              <a:rPr lang="mr-IN" sz="1200" dirty="0">
                <a:latin typeface="+mj-lt"/>
              </a:rPr>
              <a:t>…</a:t>
            </a:r>
            <a:r>
              <a:rPr lang="en-US" sz="1200" dirty="0">
                <a:latin typeface="+mj-lt"/>
              </a:rPr>
              <a:t> </a:t>
            </a:r>
          </a:p>
          <a:p>
            <a:pPr marL="0" indent="0">
              <a:buNone/>
            </a:pPr>
            <a:endParaRPr lang="en-US" sz="1200" dirty="0">
              <a:latin typeface="+mj-lt"/>
            </a:endParaRPr>
          </a:p>
          <a:p>
            <a:pPr lvl="1"/>
            <a:endParaRPr lang="en-US" sz="1200" dirty="0">
              <a:latin typeface="+mj-lt"/>
            </a:endParaRPr>
          </a:p>
          <a:p>
            <a:pPr lvl="1"/>
            <a:endParaRPr lang="en-US" sz="1200" dirty="0">
              <a:latin typeface="+mj-lt"/>
            </a:endParaRPr>
          </a:p>
          <a:p>
            <a:pPr lvl="1"/>
            <a:endParaRPr lang="en-US" sz="1200" dirty="0">
              <a:latin typeface="+mj-lt"/>
            </a:endParaRP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6B107A77-D2E3-7395-884E-FA1101930F9D}"/>
              </a:ext>
            </a:extLst>
          </p:cNvPr>
          <p:cNvSpPr txBox="1">
            <a:spLocks/>
          </p:cNvSpPr>
          <p:nvPr/>
        </p:nvSpPr>
        <p:spPr bwMode="auto">
          <a:xfrm>
            <a:off x="6387790" y="5804719"/>
            <a:ext cx="1672731" cy="9230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30188" indent="-230188" algn="l" rtl="0" eaLnBrk="0" fontAlgn="base" hangingPunct="0">
              <a:lnSpc>
                <a:spcPct val="85000"/>
              </a:lnSpc>
              <a:spcBef>
                <a:spcPct val="4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4213" indent="-227013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200" dirty="0">
                <a:latin typeface="+mj-lt"/>
              </a:rPr>
              <a:t>CSV/XML output</a:t>
            </a:r>
          </a:p>
          <a:p>
            <a:r>
              <a:rPr lang="en-US" sz="1200" dirty="0">
                <a:latin typeface="+mj-lt"/>
              </a:rPr>
              <a:t>Plotting</a:t>
            </a:r>
          </a:p>
          <a:p>
            <a:r>
              <a:rPr lang="mr-IN" sz="1200" dirty="0">
                <a:latin typeface="+mj-lt"/>
              </a:rPr>
              <a:t>…</a:t>
            </a:r>
            <a:r>
              <a:rPr lang="en-US" sz="1200" dirty="0">
                <a:latin typeface="+mj-lt"/>
              </a:rPr>
              <a:t> </a:t>
            </a:r>
          </a:p>
          <a:p>
            <a:pPr marL="0" indent="0">
              <a:buNone/>
            </a:pPr>
            <a:endParaRPr lang="en-US" sz="1200" dirty="0">
              <a:latin typeface="+mj-lt"/>
            </a:endParaRPr>
          </a:p>
          <a:p>
            <a:pPr lvl="1"/>
            <a:endParaRPr lang="en-US" sz="1200" dirty="0">
              <a:latin typeface="+mj-lt"/>
            </a:endParaRPr>
          </a:p>
          <a:p>
            <a:pPr lvl="1"/>
            <a:endParaRPr lang="en-US" sz="1200" dirty="0">
              <a:latin typeface="+mj-lt"/>
            </a:endParaRPr>
          </a:p>
          <a:p>
            <a:pPr lvl="1"/>
            <a:endParaRPr lang="en-US" sz="1200" dirty="0">
              <a:latin typeface="+mj-lt"/>
            </a:endParaRP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A440254D-F645-DB4A-262D-0DA67EAADCD0}"/>
              </a:ext>
            </a:extLst>
          </p:cNvPr>
          <p:cNvSpPr txBox="1">
            <a:spLocks/>
          </p:cNvSpPr>
          <p:nvPr/>
        </p:nvSpPr>
        <p:spPr bwMode="auto">
          <a:xfrm>
            <a:off x="9092888" y="5804719"/>
            <a:ext cx="1672731" cy="9230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30188" indent="-230188" algn="l" rtl="0" eaLnBrk="0" fontAlgn="base" hangingPunct="0">
              <a:lnSpc>
                <a:spcPct val="85000"/>
              </a:lnSpc>
              <a:spcBef>
                <a:spcPct val="4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4213" indent="-227013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200" dirty="0">
                <a:latin typeface="+mj-lt"/>
              </a:rPr>
              <a:t>User defined functions</a:t>
            </a:r>
          </a:p>
          <a:p>
            <a:r>
              <a:rPr lang="en-US" sz="1200" dirty="0">
                <a:latin typeface="+mj-lt"/>
              </a:rPr>
              <a:t>Goal functions</a:t>
            </a:r>
          </a:p>
          <a:p>
            <a:r>
              <a:rPr lang="mr-IN" sz="1200" dirty="0">
                <a:latin typeface="+mj-lt"/>
              </a:rPr>
              <a:t>…</a:t>
            </a:r>
            <a:r>
              <a:rPr lang="en-US" sz="1200" dirty="0">
                <a:latin typeface="+mj-lt"/>
              </a:rPr>
              <a:t> </a:t>
            </a:r>
          </a:p>
          <a:p>
            <a:pPr marL="0" indent="0">
              <a:buNone/>
            </a:pPr>
            <a:endParaRPr lang="en-US" sz="1200" dirty="0">
              <a:latin typeface="+mj-lt"/>
            </a:endParaRPr>
          </a:p>
          <a:p>
            <a:pPr lvl="1"/>
            <a:endParaRPr lang="en-US" sz="1200" dirty="0">
              <a:latin typeface="+mj-lt"/>
            </a:endParaRPr>
          </a:p>
          <a:p>
            <a:pPr lvl="1"/>
            <a:endParaRPr lang="en-US" sz="1200" dirty="0">
              <a:latin typeface="+mj-lt"/>
            </a:endParaRPr>
          </a:p>
          <a:p>
            <a:pPr lvl="1"/>
            <a:endParaRPr lang="en-US" sz="1200" dirty="0">
              <a:latin typeface="+mj-lt"/>
            </a:endParaRPr>
          </a:p>
        </p:txBody>
      </p: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id="{EBD1F638-A348-572F-9C88-9DCC4A5FF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239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682B5-F049-698D-D8C9-687F0E823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RAVEN Input Format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A93BA1-79F7-271A-C883-1E3C0D913E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6716" y="1335354"/>
            <a:ext cx="6376732" cy="5339766"/>
          </a:xfrm>
        </p:spPr>
        <p:txBody>
          <a:bodyPr/>
          <a:lstStyle/>
          <a:p>
            <a:r>
              <a:rPr lang="en-US" sz="2000" b="1" dirty="0"/>
              <a:t>RAVEN input file</a:t>
            </a:r>
          </a:p>
          <a:p>
            <a:pPr lvl="1"/>
            <a:r>
              <a:rPr lang="en-US" sz="2000" dirty="0"/>
              <a:t>Highly modular input style</a:t>
            </a:r>
          </a:p>
          <a:p>
            <a:pPr lvl="1"/>
            <a:r>
              <a:rPr lang="en-US" sz="2000" dirty="0"/>
              <a:t>XML format (*.xml)</a:t>
            </a:r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r>
              <a:rPr lang="en-US" sz="2000" b="1" dirty="0">
                <a:solidFill>
                  <a:srgbClr val="006600"/>
                </a:solidFill>
              </a:rPr>
              <a:t>Stratified</a:t>
            </a:r>
            <a:r>
              <a:rPr lang="en-US" sz="2000" dirty="0"/>
              <a:t> is a </a:t>
            </a:r>
            <a:r>
              <a:rPr lang="en-US" sz="2000" dirty="0" err="1"/>
              <a:t>subnode</a:t>
            </a:r>
            <a:r>
              <a:rPr lang="en-US" sz="2000" dirty="0"/>
              <a:t> of </a:t>
            </a:r>
            <a:r>
              <a:rPr lang="en-US" sz="2000" b="1" dirty="0">
                <a:solidFill>
                  <a:srgbClr val="006600"/>
                </a:solidFill>
              </a:rPr>
              <a:t>Samplers</a:t>
            </a:r>
            <a:endParaRPr lang="en-US" sz="2000" dirty="0"/>
          </a:p>
          <a:p>
            <a:r>
              <a:rPr lang="en-US" sz="2000" b="1" dirty="0">
                <a:solidFill>
                  <a:srgbClr val="7030A0"/>
                </a:solidFill>
              </a:rPr>
              <a:t>name</a:t>
            </a:r>
            <a:r>
              <a:rPr lang="en-US" sz="2000" dirty="0"/>
              <a:t> is an attribute of </a:t>
            </a:r>
            <a:r>
              <a:rPr lang="en-US" sz="2000" b="1" dirty="0">
                <a:solidFill>
                  <a:srgbClr val="006600"/>
                </a:solidFill>
              </a:rPr>
              <a:t>Stratified</a:t>
            </a:r>
            <a:r>
              <a:rPr lang="en-US" sz="2000" dirty="0"/>
              <a:t> with the value</a:t>
            </a:r>
            <a:r>
              <a:rPr lang="en-US" sz="2000" dirty="0">
                <a:solidFill>
                  <a:srgbClr val="1A4DB2"/>
                </a:solidFill>
              </a:rPr>
              <a:t> </a:t>
            </a:r>
            <a:r>
              <a:rPr lang="en-US" sz="2000" b="1" dirty="0">
                <a:solidFill>
                  <a:srgbClr val="1A4DB2"/>
                </a:solidFill>
              </a:rPr>
              <a:t>test</a:t>
            </a:r>
            <a:endParaRPr lang="en-US" sz="2000" dirty="0">
              <a:solidFill>
                <a:srgbClr val="1A4DB2"/>
              </a:solidFill>
            </a:endParaRPr>
          </a:p>
          <a:p>
            <a:r>
              <a:rPr lang="en-US" sz="2000" b="1" dirty="0"/>
              <a:t>1234</a:t>
            </a:r>
            <a:r>
              <a:rPr lang="en-US" sz="2000" dirty="0"/>
              <a:t> is the text (or value) of </a:t>
            </a:r>
            <a:r>
              <a:rPr lang="en-US" sz="2000" b="1" dirty="0">
                <a:solidFill>
                  <a:srgbClr val="006600"/>
                </a:solidFill>
              </a:rPr>
              <a:t>seed</a:t>
            </a:r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44EEEC-897E-DB2A-6120-09C23C00513D}"/>
              </a:ext>
            </a:extLst>
          </p:cNvPr>
          <p:cNvSpPr txBox="1"/>
          <p:nvPr/>
        </p:nvSpPr>
        <p:spPr>
          <a:xfrm>
            <a:off x="3397524" y="3291353"/>
            <a:ext cx="3755455" cy="181588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&lt;Samplers&gt;</a:t>
            </a:r>
          </a:p>
          <a:p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    &lt;Stratified </a:t>
            </a:r>
            <a:r>
              <a:rPr lang="en-US" sz="1600" dirty="0">
                <a:solidFill>
                  <a:srgbClr val="660066"/>
                </a:solidFill>
                <a:latin typeface="Courier"/>
                <a:cs typeface="Courier"/>
              </a:rPr>
              <a:t>name</a:t>
            </a:r>
            <a:r>
              <a:rPr lang="en-US" sz="1600" dirty="0">
                <a:latin typeface="Courier"/>
                <a:cs typeface="Courier"/>
              </a:rPr>
              <a:t>=</a:t>
            </a:r>
            <a:r>
              <a:rPr lang="en-US" sz="1600" dirty="0">
                <a:solidFill>
                  <a:srgbClr val="0000FF"/>
                </a:solidFill>
                <a:latin typeface="Courier"/>
                <a:cs typeface="Courier"/>
              </a:rPr>
              <a:t>'</a:t>
            </a:r>
            <a:r>
              <a:rPr lang="en-US" sz="1600" dirty="0">
                <a:solidFill>
                  <a:srgbClr val="1A4DB2"/>
                </a:solidFill>
                <a:latin typeface="Courier"/>
                <a:cs typeface="Courier"/>
              </a:rPr>
              <a:t>test</a:t>
            </a:r>
            <a:r>
              <a:rPr lang="en-US" sz="1600" dirty="0">
                <a:solidFill>
                  <a:srgbClr val="0000FF"/>
                </a:solidFill>
                <a:latin typeface="Courier"/>
                <a:cs typeface="Courier"/>
              </a:rPr>
              <a:t>'</a:t>
            </a:r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        &lt;</a:t>
            </a:r>
            <a:r>
              <a:rPr lang="en-US" sz="1600" dirty="0" err="1">
                <a:solidFill>
                  <a:srgbClr val="008000"/>
                </a:solidFill>
                <a:latin typeface="Courier"/>
                <a:cs typeface="Courier"/>
              </a:rPr>
              <a:t>samplerInit</a:t>
            </a:r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            &lt;seed&gt;</a:t>
            </a:r>
            <a:r>
              <a:rPr lang="en-US" sz="1600" dirty="0">
                <a:latin typeface="Courier"/>
                <a:cs typeface="Courier"/>
              </a:rPr>
              <a:t>1234</a:t>
            </a:r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&lt;/seed&gt;</a:t>
            </a:r>
          </a:p>
          <a:p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        &lt;/</a:t>
            </a:r>
            <a:r>
              <a:rPr lang="en-US" sz="1600" dirty="0" err="1">
                <a:solidFill>
                  <a:srgbClr val="008000"/>
                </a:solidFill>
                <a:latin typeface="Courier"/>
                <a:cs typeface="Courier"/>
              </a:rPr>
              <a:t>samplerInit</a:t>
            </a:r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fr-FR" sz="1600" dirty="0">
                <a:solidFill>
                  <a:srgbClr val="008000"/>
                </a:solidFill>
                <a:latin typeface="Courier"/>
                <a:cs typeface="Courier"/>
              </a:rPr>
              <a:t>    &lt;/</a:t>
            </a:r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Stratified </a:t>
            </a:r>
            <a:r>
              <a:rPr lang="fr-FR" sz="16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fr-FR" sz="1600" dirty="0">
                <a:solidFill>
                  <a:srgbClr val="008000"/>
                </a:solidFill>
                <a:latin typeface="Courier"/>
                <a:cs typeface="Courier"/>
              </a:rPr>
              <a:t>&lt;/Samplers&gt;</a:t>
            </a:r>
            <a:endParaRPr lang="en-US" sz="1600" dirty="0">
              <a:solidFill>
                <a:srgbClr val="008000"/>
              </a:solidFill>
              <a:latin typeface="Courier"/>
              <a:cs typeface="Courier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D885EDE-1900-C7BA-9BD2-61A4BD5FDC63}"/>
              </a:ext>
            </a:extLst>
          </p:cNvPr>
          <p:cNvCxnSpPr>
            <a:cxnSpLocks/>
          </p:cNvCxnSpPr>
          <p:nvPr/>
        </p:nvCxnSpPr>
        <p:spPr bwMode="auto">
          <a:xfrm>
            <a:off x="3099841" y="2888114"/>
            <a:ext cx="894333" cy="42180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2E438249-44E4-BF0E-BBAA-441A29F16493}"/>
              </a:ext>
            </a:extLst>
          </p:cNvPr>
          <p:cNvSpPr/>
          <p:nvPr/>
        </p:nvSpPr>
        <p:spPr bwMode="auto">
          <a:xfrm>
            <a:off x="2385726" y="2683008"/>
            <a:ext cx="714115" cy="410213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solidFill>
                  <a:schemeClr val="bg1"/>
                </a:solidFill>
                <a:latin typeface="+mj-lt"/>
              </a:rPr>
              <a:t>Node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lt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2B4101B-2A06-F893-1AA5-BB9A8B0C7452}"/>
              </a:ext>
            </a:extLst>
          </p:cNvPr>
          <p:cNvCxnSpPr>
            <a:cxnSpLocks/>
          </p:cNvCxnSpPr>
          <p:nvPr/>
        </p:nvCxnSpPr>
        <p:spPr bwMode="auto">
          <a:xfrm flipV="1">
            <a:off x="3099841" y="3740641"/>
            <a:ext cx="894333" cy="26589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97006C64-4393-88E0-CE59-3DC07047B93F}"/>
              </a:ext>
            </a:extLst>
          </p:cNvPr>
          <p:cNvSpPr/>
          <p:nvPr/>
        </p:nvSpPr>
        <p:spPr bwMode="auto">
          <a:xfrm>
            <a:off x="2026001" y="3801431"/>
            <a:ext cx="1073840" cy="410213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solidFill>
                  <a:schemeClr val="bg1"/>
                </a:solidFill>
                <a:latin typeface="+mj-lt"/>
              </a:rPr>
              <a:t>Sub-node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lt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972948F-E79F-ECA0-0E52-F77342A18083}"/>
              </a:ext>
            </a:extLst>
          </p:cNvPr>
          <p:cNvCxnSpPr>
            <a:cxnSpLocks/>
            <a:stCxn id="10" idx="1"/>
          </p:cNvCxnSpPr>
          <p:nvPr/>
        </p:nvCxnSpPr>
        <p:spPr bwMode="auto">
          <a:xfrm flipH="1">
            <a:off x="5692345" y="2927189"/>
            <a:ext cx="710633" cy="60834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3BC2BC18-DB71-0697-A772-BF92AC9D7814}"/>
              </a:ext>
            </a:extLst>
          </p:cNvPr>
          <p:cNvSpPr/>
          <p:nvPr/>
        </p:nvSpPr>
        <p:spPr bwMode="auto">
          <a:xfrm>
            <a:off x="6402978" y="2722082"/>
            <a:ext cx="1002335" cy="410213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solidFill>
                  <a:schemeClr val="bg1"/>
                </a:solidFill>
                <a:latin typeface="+mj-lt"/>
              </a:rPr>
              <a:t>Attribute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lt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BBDECD8-9312-25D3-211B-A6FB406A0436}"/>
              </a:ext>
            </a:extLst>
          </p:cNvPr>
          <p:cNvSpPr/>
          <p:nvPr/>
        </p:nvSpPr>
        <p:spPr bwMode="auto">
          <a:xfrm>
            <a:off x="7445666" y="1335354"/>
            <a:ext cx="2676742" cy="903347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solidFill>
                  <a:schemeClr val="bg1"/>
                </a:solidFill>
                <a:latin typeface="+mj-lt"/>
              </a:rPr>
              <a:t>Note: Order of appearance of each XML block is not important!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lt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B383232-1C93-0603-0271-B9BF9E6EEA32}"/>
              </a:ext>
            </a:extLst>
          </p:cNvPr>
          <p:cNvSpPr/>
          <p:nvPr/>
        </p:nvSpPr>
        <p:spPr bwMode="auto">
          <a:xfrm>
            <a:off x="7262029" y="4619299"/>
            <a:ext cx="1119087" cy="410213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solidFill>
                  <a:schemeClr val="bg1"/>
                </a:solidFill>
                <a:latin typeface="+mj-lt"/>
              </a:rPr>
              <a:t>Node Text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lt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B79E192-941C-C9BC-50E7-B0AF35809CB6}"/>
              </a:ext>
            </a:extLst>
          </p:cNvPr>
          <p:cNvCxnSpPr>
            <a:cxnSpLocks/>
            <a:stCxn id="12" idx="1"/>
          </p:cNvCxnSpPr>
          <p:nvPr/>
        </p:nvCxnSpPr>
        <p:spPr bwMode="auto">
          <a:xfrm flipH="1" flipV="1">
            <a:off x="6142311" y="4308401"/>
            <a:ext cx="1119718" cy="51600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72FAD728-0FBE-52B9-7442-D6B0AF6BF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653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0F01A-0CE6-F1E3-2F11-83C2F1647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RAVEN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DAC174-D083-B07E-39DD-8E45FE3B93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4408" y="1310641"/>
            <a:ext cx="4993159" cy="4578095"/>
          </a:xfrm>
        </p:spPr>
        <p:txBody>
          <a:bodyPr/>
          <a:lstStyle/>
          <a:p>
            <a:r>
              <a:rPr lang="en-US" sz="2000" b="1" dirty="0"/>
              <a:t>Type of information</a:t>
            </a:r>
          </a:p>
          <a:p>
            <a:pPr lvl="1"/>
            <a:r>
              <a:rPr lang="en-US" sz="2000" dirty="0"/>
              <a:t>What do I want to do? </a:t>
            </a:r>
            <a:r>
              <a:rPr lang="en-US" sz="2000" dirty="0">
                <a:sym typeface="Wingdings" pitchFamily="2" charset="2"/>
              </a:rPr>
              <a:t> </a:t>
            </a:r>
            <a:r>
              <a:rPr lang="en-US" sz="2000" dirty="0" err="1">
                <a:sym typeface="Wingdings" pitchFamily="2" charset="2"/>
              </a:rPr>
              <a:t>RunInfo</a:t>
            </a:r>
            <a:endParaRPr lang="en-US" sz="2000" dirty="0"/>
          </a:p>
          <a:p>
            <a:pPr lvl="1"/>
            <a:r>
              <a:rPr lang="en-US" sz="2000" dirty="0"/>
              <a:t>What do I need to do it? </a:t>
            </a:r>
            <a:r>
              <a:rPr lang="en-US" sz="2000" dirty="0">
                <a:sym typeface="Wingdings" pitchFamily="2" charset="2"/>
              </a:rPr>
              <a:t></a:t>
            </a:r>
            <a:r>
              <a:rPr lang="en-US" sz="2000" dirty="0"/>
              <a:t> Entities</a:t>
            </a:r>
          </a:p>
          <a:p>
            <a:pPr lvl="1"/>
            <a:r>
              <a:rPr lang="en-US" sz="2000" dirty="0"/>
              <a:t>How do they work together? </a:t>
            </a:r>
            <a:r>
              <a:rPr lang="en-US" sz="2000" dirty="0">
                <a:sym typeface="Wingdings" pitchFamily="2" charset="2"/>
              </a:rPr>
              <a:t> Steps</a:t>
            </a:r>
            <a:endParaRPr lang="en-US" sz="2000" dirty="0"/>
          </a:p>
          <a:p>
            <a:r>
              <a:rPr lang="en-US" sz="2000" b="1" dirty="0"/>
              <a:t>Analysis example (one step) </a:t>
            </a:r>
          </a:p>
          <a:p>
            <a:pPr lvl="1"/>
            <a:r>
              <a:rPr lang="en-US" sz="2000" dirty="0"/>
              <a:t>Sample model</a:t>
            </a:r>
          </a:p>
          <a:p>
            <a:pPr lvl="1"/>
            <a:r>
              <a:rPr lang="en-US" sz="2000" dirty="0"/>
              <a:t>Store data</a:t>
            </a:r>
          </a:p>
          <a:p>
            <a:pPr lvl="1"/>
            <a:r>
              <a:rPr lang="en-US" sz="2000" dirty="0"/>
              <a:t>Print and plot data</a:t>
            </a:r>
          </a:p>
          <a:p>
            <a:endParaRPr lang="en-US" sz="2000" dirty="0"/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9DB3A911-ED42-3A0C-6CA5-16045853059E}"/>
              </a:ext>
            </a:extLst>
          </p:cNvPr>
          <p:cNvSpPr txBox="1">
            <a:spLocks/>
          </p:cNvSpPr>
          <p:nvPr/>
        </p:nvSpPr>
        <p:spPr>
          <a:xfrm>
            <a:off x="8212389" y="1777437"/>
            <a:ext cx="3081235" cy="339937"/>
          </a:xfrm>
          <a:prstGeom prst="rect">
            <a:avLst/>
          </a:prstGeom>
        </p:spPr>
        <p:txBody>
          <a:bodyPr vert="horz" lIns="0" tIns="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−"/>
              <a:defRPr sz="2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−"/>
              <a:defRPr sz="2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tx1"/>
                </a:solidFill>
              </a:rPr>
              <a:t>RAVEN input file structure</a:t>
            </a:r>
          </a:p>
          <a:p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514951B-2C5A-6E80-3264-937B67B73D9D}"/>
              </a:ext>
            </a:extLst>
          </p:cNvPr>
          <p:cNvSpPr/>
          <p:nvPr/>
        </p:nvSpPr>
        <p:spPr bwMode="auto">
          <a:xfrm>
            <a:off x="8798527" y="2216172"/>
            <a:ext cx="1914796" cy="435199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5677F9B-F5F7-346E-08D2-A5A0581940FA}"/>
              </a:ext>
            </a:extLst>
          </p:cNvPr>
          <p:cNvSpPr/>
          <p:nvPr/>
        </p:nvSpPr>
        <p:spPr bwMode="auto">
          <a:xfrm>
            <a:off x="8876653" y="2314683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Distributions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B23D2CA-A73D-D6EE-055D-48A263A00B86}"/>
              </a:ext>
            </a:extLst>
          </p:cNvPr>
          <p:cNvSpPr/>
          <p:nvPr/>
        </p:nvSpPr>
        <p:spPr bwMode="auto">
          <a:xfrm>
            <a:off x="8876653" y="4243657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Outstreams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235DA8E-74D7-FAAE-8EED-65E87AF7FBEB}"/>
              </a:ext>
            </a:extLst>
          </p:cNvPr>
          <p:cNvSpPr/>
          <p:nvPr/>
        </p:nvSpPr>
        <p:spPr bwMode="auto">
          <a:xfrm>
            <a:off x="8876653" y="2798011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+mj-lt"/>
              </a:rPr>
              <a:t>Samplers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EEC4548-AEB6-1881-5C75-18E958F082AE}"/>
              </a:ext>
            </a:extLst>
          </p:cNvPr>
          <p:cNvSpPr/>
          <p:nvPr/>
        </p:nvSpPr>
        <p:spPr bwMode="auto">
          <a:xfrm>
            <a:off x="8876653" y="4730716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 dirty="0" err="1">
                <a:latin typeface="+mj-lt"/>
              </a:rPr>
              <a:t>DataObjects</a:t>
            </a:r>
            <a:endParaRPr lang="en-US" sz="1600" dirty="0">
              <a:latin typeface="+mj-lt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B5F5DB0-AE95-52A5-B937-037D6330046B}"/>
              </a:ext>
            </a:extLst>
          </p:cNvPr>
          <p:cNvSpPr/>
          <p:nvPr/>
        </p:nvSpPr>
        <p:spPr bwMode="auto">
          <a:xfrm>
            <a:off x="8876653" y="5652108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 dirty="0" err="1">
                <a:latin typeface="+mj-lt"/>
              </a:rPr>
              <a:t>RunInfo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08E1179-DCB7-D80F-A902-3D3A8458D930}"/>
              </a:ext>
            </a:extLst>
          </p:cNvPr>
          <p:cNvSpPr/>
          <p:nvPr/>
        </p:nvSpPr>
        <p:spPr bwMode="auto">
          <a:xfrm>
            <a:off x="8876653" y="6129428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Steps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DA1B0D4-3D68-6709-0AEB-89804CF3E12B}"/>
              </a:ext>
            </a:extLst>
          </p:cNvPr>
          <p:cNvSpPr/>
          <p:nvPr/>
        </p:nvSpPr>
        <p:spPr bwMode="auto">
          <a:xfrm>
            <a:off x="8876653" y="5198315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 dirty="0">
                <a:latin typeface="+mj-lt"/>
              </a:rPr>
              <a:t>Databases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79770E4-1287-C855-34B1-D2BD7FE77CDA}"/>
              </a:ext>
            </a:extLst>
          </p:cNvPr>
          <p:cNvSpPr/>
          <p:nvPr/>
        </p:nvSpPr>
        <p:spPr bwMode="auto">
          <a:xfrm>
            <a:off x="8876653" y="3271806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+mj-lt"/>
              </a:rPr>
              <a:t>Optimizers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330C321-A727-DF81-BAD7-37DC860FB9B3}"/>
              </a:ext>
            </a:extLst>
          </p:cNvPr>
          <p:cNvSpPr/>
          <p:nvPr/>
        </p:nvSpPr>
        <p:spPr bwMode="auto">
          <a:xfrm>
            <a:off x="8876653" y="3784191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Models</a:t>
            </a:r>
          </a:p>
        </p:txBody>
      </p:sp>
      <p:sp>
        <p:nvSpPr>
          <p:cNvPr id="39" name="Freeform 38">
            <a:extLst>
              <a:ext uri="{FF2B5EF4-FFF2-40B4-BE49-F238E27FC236}">
                <a16:creationId xmlns:a16="http://schemas.microsoft.com/office/drawing/2014/main" id="{29107621-F8C4-BF78-89AB-389899B92F5D}"/>
              </a:ext>
            </a:extLst>
          </p:cNvPr>
          <p:cNvSpPr/>
          <p:nvPr/>
        </p:nvSpPr>
        <p:spPr>
          <a:xfrm>
            <a:off x="5399313" y="3614057"/>
            <a:ext cx="3485607" cy="2989942"/>
          </a:xfrm>
          <a:custGeom>
            <a:avLst/>
            <a:gdLst>
              <a:gd name="connsiteX0" fmla="*/ 0 w 3545840"/>
              <a:gd name="connsiteY0" fmla="*/ 0 h 2946400"/>
              <a:gd name="connsiteX1" fmla="*/ 3545840 w 3545840"/>
              <a:gd name="connsiteY1" fmla="*/ 2489200 h 2946400"/>
              <a:gd name="connsiteX2" fmla="*/ 3545840 w 3545840"/>
              <a:gd name="connsiteY2" fmla="*/ 2804160 h 2946400"/>
              <a:gd name="connsiteX3" fmla="*/ 10160 w 3545840"/>
              <a:gd name="connsiteY3" fmla="*/ 2946400 h 2946400"/>
              <a:gd name="connsiteX4" fmla="*/ 0 w 3545840"/>
              <a:gd name="connsiteY4" fmla="*/ 0 h 294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45840" h="2946400">
                <a:moveTo>
                  <a:pt x="0" y="0"/>
                </a:moveTo>
                <a:lnTo>
                  <a:pt x="3545840" y="2489200"/>
                </a:lnTo>
                <a:lnTo>
                  <a:pt x="3545840" y="2804160"/>
                </a:lnTo>
                <a:lnTo>
                  <a:pt x="10160" y="2946400"/>
                </a:lnTo>
                <a:cubicBezTo>
                  <a:pt x="6773" y="1967653"/>
                  <a:pt x="3387" y="988907"/>
                  <a:pt x="0" y="0"/>
                </a:cubicBezTo>
                <a:close/>
              </a:path>
            </a:pathLst>
          </a:custGeom>
          <a:solidFill>
            <a:schemeClr val="bg2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081F66D4-4949-0FB9-AE6A-721860BF8D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1521" y="3599688"/>
            <a:ext cx="2065819" cy="299910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7992AD-AC0E-5720-F578-7E8A325E3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601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682B5-F049-698D-D8C9-687F0E823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Entity: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A93BA1-79F7-271A-C883-1E3C0D913E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6715" y="1335354"/>
            <a:ext cx="5724320" cy="5325075"/>
          </a:xfrm>
        </p:spPr>
        <p:txBody>
          <a:bodyPr/>
          <a:lstStyle/>
          <a:p>
            <a:r>
              <a:rPr lang="en-US" sz="2000" dirty="0"/>
              <a:t>Models: Projection from input to output space</a:t>
            </a:r>
          </a:p>
          <a:p>
            <a:r>
              <a:rPr lang="en-US" sz="2000" b="1" dirty="0"/>
              <a:t>One sample at a time</a:t>
            </a:r>
          </a:p>
          <a:p>
            <a:pPr lvl="1"/>
            <a:r>
              <a:rPr lang="en-US" sz="2000" dirty="0"/>
              <a:t>Codes: Through code interfaces </a:t>
            </a:r>
          </a:p>
          <a:p>
            <a:pPr lvl="1"/>
            <a:r>
              <a:rPr lang="en-US" sz="2000" dirty="0"/>
              <a:t>External models: Python-based modules</a:t>
            </a:r>
          </a:p>
          <a:p>
            <a:pPr lvl="1"/>
            <a:r>
              <a:rPr lang="en-US" sz="2000" dirty="0"/>
              <a:t>Reduced order models (ROMs): surrogate models</a:t>
            </a:r>
          </a:p>
          <a:p>
            <a:pPr lvl="1"/>
            <a:r>
              <a:rPr lang="en-US" sz="2000" dirty="0"/>
              <a:t>Hybrid: Code &amp; ROM</a:t>
            </a:r>
          </a:p>
          <a:p>
            <a:r>
              <a:rPr lang="en-US" sz="2000" b="1" dirty="0"/>
              <a:t>All samples at once: </a:t>
            </a:r>
            <a:r>
              <a:rPr lang="en-US" sz="2000" b="1" dirty="0" err="1"/>
              <a:t>PostProcessors</a:t>
            </a:r>
            <a:r>
              <a:rPr lang="en-US" sz="2000" b="1" dirty="0"/>
              <a:t> </a:t>
            </a:r>
          </a:p>
          <a:p>
            <a:pPr lvl="1"/>
            <a:r>
              <a:rPr lang="en-US" sz="2000" dirty="0"/>
              <a:t>Basic statistic operations</a:t>
            </a:r>
          </a:p>
          <a:p>
            <a:pPr lvl="1"/>
            <a:r>
              <a:rPr lang="en-US" sz="2000" dirty="0"/>
              <a:t>Clustering and data mining</a:t>
            </a:r>
          </a:p>
          <a:p>
            <a:pPr lvl="1"/>
            <a:r>
              <a:rPr lang="en-US" sz="2000" dirty="0"/>
              <a:t>Fourier transforms</a:t>
            </a:r>
          </a:p>
          <a:p>
            <a:pPr lvl="1"/>
            <a:r>
              <a:rPr lang="en-US" sz="2000" dirty="0"/>
              <a:t>…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B62DBD-1C5B-4582-8D99-6BDBB4ABB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6</a:t>
            </a:fld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E4E5B6B-0A6F-3AC3-9B78-FA18F4BE537B}"/>
              </a:ext>
            </a:extLst>
          </p:cNvPr>
          <p:cNvSpPr/>
          <p:nvPr/>
        </p:nvSpPr>
        <p:spPr bwMode="auto">
          <a:xfrm>
            <a:off x="9769363" y="1785964"/>
            <a:ext cx="1914796" cy="435199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6B41FC4-9FD1-DF2B-4D31-E38792D05072}"/>
              </a:ext>
            </a:extLst>
          </p:cNvPr>
          <p:cNvSpPr/>
          <p:nvPr/>
        </p:nvSpPr>
        <p:spPr bwMode="auto">
          <a:xfrm>
            <a:off x="9847489" y="1884475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Distributions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29D5272-780F-6F79-E751-54A51A4687ED}"/>
              </a:ext>
            </a:extLst>
          </p:cNvPr>
          <p:cNvSpPr/>
          <p:nvPr/>
        </p:nvSpPr>
        <p:spPr bwMode="auto">
          <a:xfrm>
            <a:off x="9847489" y="3813449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Outstreams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93FFD03-B9A1-C33D-D78A-371DFDF1CB3B}"/>
              </a:ext>
            </a:extLst>
          </p:cNvPr>
          <p:cNvSpPr/>
          <p:nvPr/>
        </p:nvSpPr>
        <p:spPr bwMode="auto">
          <a:xfrm>
            <a:off x="9847489" y="2367803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+mj-lt"/>
              </a:rPr>
              <a:t>Samplers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D96A4A6-C15E-84D1-039F-E2055D9DA6DB}"/>
              </a:ext>
            </a:extLst>
          </p:cNvPr>
          <p:cNvSpPr/>
          <p:nvPr/>
        </p:nvSpPr>
        <p:spPr bwMode="auto">
          <a:xfrm>
            <a:off x="9847489" y="4300508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 dirty="0" err="1">
                <a:latin typeface="+mj-lt"/>
              </a:rPr>
              <a:t>DataObjects</a:t>
            </a:r>
            <a:endParaRPr lang="en-US" sz="1600" dirty="0">
              <a:latin typeface="+mj-lt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BE84FB5-0FEC-7573-931E-B4565A82A96B}"/>
              </a:ext>
            </a:extLst>
          </p:cNvPr>
          <p:cNvSpPr/>
          <p:nvPr/>
        </p:nvSpPr>
        <p:spPr bwMode="auto">
          <a:xfrm>
            <a:off x="9847489" y="5221900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 dirty="0" err="1">
                <a:latin typeface="+mj-lt"/>
              </a:rPr>
              <a:t>RunInfo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8628E29-00C7-2C47-ED62-F753E24804BC}"/>
              </a:ext>
            </a:extLst>
          </p:cNvPr>
          <p:cNvSpPr/>
          <p:nvPr/>
        </p:nvSpPr>
        <p:spPr bwMode="auto">
          <a:xfrm>
            <a:off x="9847489" y="5699220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Steps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392FD2C-688B-BAEF-7290-C6D128AA3967}"/>
              </a:ext>
            </a:extLst>
          </p:cNvPr>
          <p:cNvSpPr/>
          <p:nvPr/>
        </p:nvSpPr>
        <p:spPr bwMode="auto">
          <a:xfrm>
            <a:off x="9847489" y="4768107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 dirty="0">
                <a:latin typeface="+mj-lt"/>
              </a:rPr>
              <a:t>Databases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6F15B47-719E-46B0-FF95-241B3676B722}"/>
              </a:ext>
            </a:extLst>
          </p:cNvPr>
          <p:cNvSpPr/>
          <p:nvPr/>
        </p:nvSpPr>
        <p:spPr bwMode="auto">
          <a:xfrm>
            <a:off x="9847489" y="2841598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+mj-lt"/>
              </a:rPr>
              <a:t>Optimizers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44351E7-BEB7-B464-2CCF-6458FD9059FA}"/>
              </a:ext>
            </a:extLst>
          </p:cNvPr>
          <p:cNvSpPr/>
          <p:nvPr/>
        </p:nvSpPr>
        <p:spPr bwMode="auto">
          <a:xfrm>
            <a:off x="9847489" y="3353983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Models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C2FF2E3-9DE4-E89E-B0D9-A0C62E6A662A}"/>
              </a:ext>
            </a:extLst>
          </p:cNvPr>
          <p:cNvSpPr/>
          <p:nvPr/>
        </p:nvSpPr>
        <p:spPr bwMode="auto">
          <a:xfrm>
            <a:off x="9664700" y="3247071"/>
            <a:ext cx="2133601" cy="509450"/>
          </a:xfrm>
          <a:prstGeom prst="rect">
            <a:avLst/>
          </a:prstGeom>
          <a:solidFill>
            <a:srgbClr val="FF0000">
              <a:alpha val="23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0335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682B5-F049-698D-D8C9-687F0E823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Entity: Models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9F519C-610A-19FC-1DC4-2E0FE00B3EA6}"/>
              </a:ext>
            </a:extLst>
          </p:cNvPr>
          <p:cNvSpPr txBox="1"/>
          <p:nvPr/>
        </p:nvSpPr>
        <p:spPr>
          <a:xfrm>
            <a:off x="591803" y="1286185"/>
            <a:ext cx="7991583" cy="547842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&lt;Models&gt;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&lt;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ExternalModel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name</a:t>
            </a:r>
            <a:r>
              <a:rPr lang="en-US" sz="1400" dirty="0"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‘Name1’ </a:t>
            </a:r>
            <a:r>
              <a:rPr lang="en-US" sz="1400" dirty="0" err="1">
                <a:solidFill>
                  <a:srgbClr val="660066"/>
                </a:solidFill>
                <a:latin typeface="Courier"/>
                <a:cs typeface="Courier"/>
              </a:rPr>
              <a:t>subType</a:t>
            </a:r>
            <a:r>
              <a:rPr lang="en-US" sz="1400" dirty="0"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‘’ </a:t>
            </a:r>
            <a:r>
              <a:rPr lang="en-US" sz="1400" dirty="0" err="1">
                <a:solidFill>
                  <a:srgbClr val="660066"/>
                </a:solidFill>
                <a:latin typeface="Courier"/>
                <a:cs typeface="Courier"/>
              </a:rPr>
              <a:t>ModuleToLoad</a:t>
            </a:r>
            <a:r>
              <a:rPr lang="en-US" sz="1400" dirty="0"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07519E"/>
                </a:solidFill>
                <a:latin typeface="Courier"/>
                <a:cs typeface="Courier"/>
              </a:rPr>
              <a:t>‘./</a:t>
            </a:r>
            <a:r>
              <a:rPr lang="en-US" sz="1400" dirty="0" err="1">
                <a:solidFill>
                  <a:srgbClr val="07519E"/>
                </a:solidFill>
                <a:latin typeface="Courier"/>
                <a:cs typeface="Courier"/>
              </a:rPr>
              <a:t>externalModel</a:t>
            </a:r>
            <a:r>
              <a:rPr lang="en-US" sz="1400" dirty="0">
                <a:solidFill>
                  <a:srgbClr val="07519E"/>
                </a:solidFill>
                <a:latin typeface="Courier"/>
                <a:cs typeface="Courier"/>
              </a:rPr>
              <a:t>’&gt;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&lt;inputs&gt;</a:t>
            </a:r>
            <a:r>
              <a:rPr lang="en-US" sz="1400" dirty="0">
                <a:latin typeface="Courier"/>
                <a:cs typeface="Courier"/>
              </a:rPr>
              <a:t>x, y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&lt;/inputs&gt;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&lt;outputs&gt;</a:t>
            </a:r>
            <a:r>
              <a:rPr lang="en-US" sz="1400" dirty="0">
                <a:latin typeface="Courier"/>
                <a:cs typeface="Courier"/>
              </a:rPr>
              <a:t>z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&lt;/outputs&gt;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&lt;/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ExternalModel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endParaRPr lang="en-US" sz="1400" dirty="0">
              <a:solidFill>
                <a:srgbClr val="008000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&lt;Code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name</a:t>
            </a:r>
            <a:r>
              <a:rPr lang="en-US" sz="1400" dirty="0"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‘Name2’ </a:t>
            </a:r>
            <a:r>
              <a:rPr lang="en-US" sz="1400" dirty="0" err="1">
                <a:solidFill>
                  <a:srgbClr val="660066"/>
                </a:solidFill>
                <a:latin typeface="Courier"/>
                <a:cs typeface="Courier"/>
              </a:rPr>
              <a:t>subType</a:t>
            </a:r>
            <a:r>
              <a:rPr lang="en-US" sz="1400" dirty="0"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‘Relap5’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&lt;executable&gt;</a:t>
            </a:r>
            <a:r>
              <a:rPr lang="en-US" sz="1400" dirty="0">
                <a:latin typeface="Courier"/>
                <a:cs typeface="Courier"/>
              </a:rPr>
              <a:t>path/to/executable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&lt;/executable&gt;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&lt;/Code&gt;</a:t>
            </a:r>
          </a:p>
          <a:p>
            <a:endParaRPr lang="en-US" sz="1400" dirty="0">
              <a:solidFill>
                <a:srgbClr val="008000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&lt;ROM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name</a:t>
            </a:r>
            <a:r>
              <a:rPr lang="en-US" sz="1400" dirty="0"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‘Name3’ </a:t>
            </a:r>
            <a:r>
              <a:rPr lang="en-US" sz="1400" dirty="0" err="1">
                <a:solidFill>
                  <a:srgbClr val="660066"/>
                </a:solidFill>
                <a:latin typeface="Courier"/>
                <a:cs typeface="Courier"/>
              </a:rPr>
              <a:t>subType</a:t>
            </a:r>
            <a:r>
              <a:rPr lang="en-US" sz="1400" dirty="0"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‘</a:t>
            </a:r>
            <a:r>
              <a:rPr lang="en-US" sz="1400" dirty="0" err="1">
                <a:solidFill>
                  <a:srgbClr val="0000FF"/>
                </a:solidFill>
                <a:latin typeface="Courier"/>
                <a:cs typeface="Courier"/>
              </a:rPr>
              <a:t>NDinvDistWeight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’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&lt;Features&gt;</a:t>
            </a:r>
            <a:r>
              <a:rPr lang="en-US" sz="1400" dirty="0">
                <a:latin typeface="Courier"/>
                <a:cs typeface="Courier"/>
              </a:rPr>
              <a:t>x, y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&lt;/Features&gt;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&lt;Target&gt;</a:t>
            </a:r>
            <a:r>
              <a:rPr lang="en-US" sz="1400" dirty="0">
                <a:latin typeface="Courier"/>
                <a:cs typeface="Courier"/>
              </a:rPr>
              <a:t>z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&lt;/Target&gt;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&lt;p&gt;</a:t>
            </a:r>
            <a:r>
              <a:rPr lang="en-US" sz="1400" dirty="0">
                <a:latin typeface="Courier"/>
                <a:cs typeface="Courier"/>
              </a:rPr>
              <a:t>3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&lt;/p&gt;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&lt;/ROM&gt;</a:t>
            </a:r>
          </a:p>
          <a:p>
            <a:endParaRPr lang="en-US" sz="1400" dirty="0">
              <a:solidFill>
                <a:srgbClr val="008000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&lt;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PostProcessor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name</a:t>
            </a:r>
            <a:r>
              <a:rPr lang="en-US" sz="1400" dirty="0"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‘Name4’ </a:t>
            </a:r>
            <a:r>
              <a:rPr lang="en-US" sz="1400" dirty="0" err="1">
                <a:solidFill>
                  <a:srgbClr val="660066"/>
                </a:solidFill>
                <a:latin typeface="Courier"/>
                <a:cs typeface="Courier"/>
              </a:rPr>
              <a:t>subType</a:t>
            </a:r>
            <a:r>
              <a:rPr lang="en-US" sz="1400" dirty="0"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‘</a:t>
            </a:r>
            <a:r>
              <a:rPr lang="en-US" sz="1400" dirty="0" err="1">
                <a:solidFill>
                  <a:srgbClr val="0000FF"/>
                </a:solidFill>
                <a:latin typeface="Courier"/>
                <a:cs typeface="Courier"/>
              </a:rPr>
              <a:t>BasicStatistics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’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expectedValue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prefix</a:t>
            </a:r>
            <a:r>
              <a:rPr lang="en-US" sz="1400" dirty="0"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‘mean’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400" dirty="0">
                <a:latin typeface="Courier"/>
                <a:cs typeface="Courier"/>
              </a:rPr>
              <a:t>x, y, z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expectedValue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&lt;variance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prefix</a:t>
            </a:r>
            <a:r>
              <a:rPr lang="en-US" sz="1400" dirty="0"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‘var’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400" dirty="0">
                <a:latin typeface="Courier"/>
                <a:cs typeface="Courier"/>
              </a:rPr>
              <a:t>x, y, z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&lt;/variance&gt;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&lt;sensitivity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prefix</a:t>
            </a:r>
            <a:r>
              <a:rPr lang="en-US" sz="1400" dirty="0"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‘</a:t>
            </a:r>
            <a:r>
              <a:rPr lang="en-US" sz="1400" dirty="0" err="1">
                <a:solidFill>
                  <a:srgbClr val="0000FF"/>
                </a:solidFill>
                <a:latin typeface="Courier"/>
                <a:cs typeface="Courier"/>
              </a:rPr>
              <a:t>sens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’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400" dirty="0">
                <a:latin typeface="Courier"/>
                <a:cs typeface="Courier"/>
              </a:rPr>
              <a:t> </a:t>
            </a:r>
          </a:p>
          <a:p>
            <a:r>
              <a:rPr lang="en-US" sz="1400" dirty="0">
                <a:latin typeface="Courier"/>
                <a:cs typeface="Courier"/>
              </a:rPr>
              <a:t>      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&lt;targets&gt;</a:t>
            </a:r>
            <a:r>
              <a:rPr lang="en-US" sz="1400" dirty="0">
                <a:latin typeface="Courier"/>
                <a:cs typeface="Courier"/>
              </a:rPr>
              <a:t>z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&lt;/targets&gt;</a:t>
            </a:r>
          </a:p>
          <a:p>
            <a:r>
              <a:rPr lang="en-US" sz="1400" dirty="0">
                <a:latin typeface="Courier"/>
                <a:cs typeface="Courier"/>
              </a:rPr>
              <a:t>      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&lt;features&gt;</a:t>
            </a:r>
            <a:r>
              <a:rPr lang="en-US" sz="1400" dirty="0">
                <a:latin typeface="Courier"/>
                <a:cs typeface="Courier"/>
              </a:rPr>
              <a:t>x, y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&lt;/features&gt;</a:t>
            </a:r>
            <a:endParaRPr lang="en-US" sz="1400" dirty="0">
              <a:latin typeface="Courier"/>
              <a:cs typeface="Courier"/>
            </a:endParaRP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&lt;/sensitivity&gt;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&lt;/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PostProcessor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&lt;/Models&gt;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AE5E674-5F25-371D-3C6F-A5EABDC3C453}"/>
              </a:ext>
            </a:extLst>
          </p:cNvPr>
          <p:cNvSpPr/>
          <p:nvPr/>
        </p:nvSpPr>
        <p:spPr bwMode="auto">
          <a:xfrm>
            <a:off x="9769363" y="1785964"/>
            <a:ext cx="1914796" cy="435199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2A5BA0D-0BBF-1045-8778-9E324E54C9F3}"/>
              </a:ext>
            </a:extLst>
          </p:cNvPr>
          <p:cNvSpPr/>
          <p:nvPr/>
        </p:nvSpPr>
        <p:spPr bwMode="auto">
          <a:xfrm>
            <a:off x="9847489" y="1884475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Distributions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D1CE3A8-E4BF-05E2-D992-A1EB11D0F393}"/>
              </a:ext>
            </a:extLst>
          </p:cNvPr>
          <p:cNvSpPr/>
          <p:nvPr/>
        </p:nvSpPr>
        <p:spPr bwMode="auto">
          <a:xfrm>
            <a:off x="9847489" y="3813449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Outstreams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B589F7E-6F48-3781-5F84-41A4ED773C54}"/>
              </a:ext>
            </a:extLst>
          </p:cNvPr>
          <p:cNvSpPr/>
          <p:nvPr/>
        </p:nvSpPr>
        <p:spPr bwMode="auto">
          <a:xfrm>
            <a:off x="9847489" y="2367803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+mj-lt"/>
              </a:rPr>
              <a:t>Samplers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D9EDE7C-F5CD-E066-5035-F8F189D6EEF6}"/>
              </a:ext>
            </a:extLst>
          </p:cNvPr>
          <p:cNvSpPr/>
          <p:nvPr/>
        </p:nvSpPr>
        <p:spPr bwMode="auto">
          <a:xfrm>
            <a:off x="9847489" y="4300508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 dirty="0" err="1">
                <a:latin typeface="+mj-lt"/>
              </a:rPr>
              <a:t>DataObjects</a:t>
            </a:r>
            <a:endParaRPr lang="en-US" sz="1600" dirty="0">
              <a:latin typeface="+mj-lt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A8A9995-71BC-B039-BB65-444069905344}"/>
              </a:ext>
            </a:extLst>
          </p:cNvPr>
          <p:cNvSpPr/>
          <p:nvPr/>
        </p:nvSpPr>
        <p:spPr bwMode="auto">
          <a:xfrm>
            <a:off x="9847489" y="5221900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 dirty="0" err="1">
                <a:latin typeface="+mj-lt"/>
              </a:rPr>
              <a:t>RunInfo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6BFA767-2E19-D3EC-7DA4-BB66A7897B45}"/>
              </a:ext>
            </a:extLst>
          </p:cNvPr>
          <p:cNvSpPr/>
          <p:nvPr/>
        </p:nvSpPr>
        <p:spPr bwMode="auto">
          <a:xfrm>
            <a:off x="9847489" y="5699220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Steps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2247FAB-394D-5786-C4E4-A412CD558AFE}"/>
              </a:ext>
            </a:extLst>
          </p:cNvPr>
          <p:cNvSpPr/>
          <p:nvPr/>
        </p:nvSpPr>
        <p:spPr bwMode="auto">
          <a:xfrm>
            <a:off x="9847489" y="4768107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 dirty="0">
                <a:latin typeface="+mj-lt"/>
              </a:rPr>
              <a:t>Databases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691C8CD-2023-35EF-89DE-00C855257E66}"/>
              </a:ext>
            </a:extLst>
          </p:cNvPr>
          <p:cNvSpPr/>
          <p:nvPr/>
        </p:nvSpPr>
        <p:spPr bwMode="auto">
          <a:xfrm>
            <a:off x="9847489" y="2841598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+mj-lt"/>
              </a:rPr>
              <a:t>Optimizers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502199B-D09B-0599-BD70-0668E88A6B9D}"/>
              </a:ext>
            </a:extLst>
          </p:cNvPr>
          <p:cNvSpPr/>
          <p:nvPr/>
        </p:nvSpPr>
        <p:spPr bwMode="auto">
          <a:xfrm>
            <a:off x="9847489" y="3353983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Models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9606305-5FB2-9F0F-F254-CD1EBFF52718}"/>
              </a:ext>
            </a:extLst>
          </p:cNvPr>
          <p:cNvSpPr/>
          <p:nvPr/>
        </p:nvSpPr>
        <p:spPr bwMode="auto">
          <a:xfrm>
            <a:off x="9664700" y="3247071"/>
            <a:ext cx="2133601" cy="509450"/>
          </a:xfrm>
          <a:prstGeom prst="rect">
            <a:avLst/>
          </a:prstGeom>
          <a:solidFill>
            <a:srgbClr val="FF0000">
              <a:alpha val="23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BDF462F-2928-FA4E-72C9-3F7835B689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151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682B5-F049-698D-D8C9-687F0E823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Entity: </a:t>
            </a:r>
            <a:r>
              <a:rPr lang="en-US" dirty="0" err="1"/>
              <a:t>DataObject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A93BA1-79F7-271A-C883-1E3C0D913E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6715" y="1335354"/>
            <a:ext cx="6519072" cy="4809413"/>
          </a:xfrm>
        </p:spPr>
        <p:txBody>
          <a:bodyPr/>
          <a:lstStyle/>
          <a:p>
            <a:r>
              <a:rPr lang="en-US" sz="2000" dirty="0"/>
              <a:t>Collecting and storing data</a:t>
            </a:r>
          </a:p>
          <a:p>
            <a:r>
              <a:rPr lang="en-US" sz="2000" b="1" dirty="0"/>
              <a:t>Three types</a:t>
            </a:r>
          </a:p>
          <a:p>
            <a:pPr lvl="1"/>
            <a:r>
              <a:rPr lang="en-US" sz="2000" dirty="0" err="1"/>
              <a:t>PointSet</a:t>
            </a:r>
            <a:endParaRPr lang="en-US" sz="2000" dirty="0"/>
          </a:p>
          <a:p>
            <a:pPr lvl="1"/>
            <a:r>
              <a:rPr lang="en-US" sz="2000" dirty="0" err="1"/>
              <a:t>HistorySet</a:t>
            </a:r>
            <a:endParaRPr lang="en-US" sz="2000" dirty="0"/>
          </a:p>
          <a:p>
            <a:pPr lvl="1"/>
            <a:r>
              <a:rPr lang="en-US" sz="2000" dirty="0" err="1"/>
              <a:t>DataSet</a:t>
            </a:r>
            <a:endParaRPr lang="en-US" sz="2000" dirty="0"/>
          </a:p>
          <a:p>
            <a:pPr lvl="1"/>
            <a:endParaRPr lang="en-US" sz="2000" dirty="0"/>
          </a:p>
          <a:p>
            <a:r>
              <a:rPr lang="en-US" sz="2000" dirty="0"/>
              <a:t>Used for all data transfer in RAVEN</a:t>
            </a:r>
          </a:p>
          <a:p>
            <a:endParaRPr lang="en-US" sz="2000" dirty="0"/>
          </a:p>
          <a:p>
            <a:r>
              <a:rPr lang="en-US" sz="2000" dirty="0"/>
              <a:t>Only live during run time!</a:t>
            </a:r>
          </a:p>
          <a:p>
            <a:pPr lvl="1"/>
            <a:r>
              <a:rPr lang="en-US" sz="2000" dirty="0"/>
              <a:t>Must use </a:t>
            </a:r>
            <a:r>
              <a:rPr lang="en-US" sz="2000" dirty="0" err="1"/>
              <a:t>OutStream</a:t>
            </a:r>
            <a:r>
              <a:rPr lang="en-US" sz="2000" dirty="0"/>
              <a:t> or Database to save on disk</a:t>
            </a:r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A79AFF-C31D-3558-229A-894A401698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8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B8B6422-DC75-AED7-A73B-E35DB24940AB}"/>
              </a:ext>
            </a:extLst>
          </p:cNvPr>
          <p:cNvSpPr/>
          <p:nvPr/>
        </p:nvSpPr>
        <p:spPr bwMode="auto">
          <a:xfrm>
            <a:off x="9769363" y="1785964"/>
            <a:ext cx="1914796" cy="435199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A75FF60-55EA-D4D8-7475-072CF2767856}"/>
              </a:ext>
            </a:extLst>
          </p:cNvPr>
          <p:cNvSpPr/>
          <p:nvPr/>
        </p:nvSpPr>
        <p:spPr bwMode="auto">
          <a:xfrm>
            <a:off x="9847489" y="1884475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Distributions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84866CD-A94E-43F1-A0F4-856EC7F485E7}"/>
              </a:ext>
            </a:extLst>
          </p:cNvPr>
          <p:cNvSpPr/>
          <p:nvPr/>
        </p:nvSpPr>
        <p:spPr bwMode="auto">
          <a:xfrm>
            <a:off x="9847489" y="3813449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Outstreams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D201EFA-B641-374B-1317-F770DB51E46A}"/>
              </a:ext>
            </a:extLst>
          </p:cNvPr>
          <p:cNvSpPr/>
          <p:nvPr/>
        </p:nvSpPr>
        <p:spPr bwMode="auto">
          <a:xfrm>
            <a:off x="9847489" y="2367803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+mj-lt"/>
              </a:rPr>
              <a:t>Samplers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0C65B32-B1BE-214E-59A5-76A6266C0168}"/>
              </a:ext>
            </a:extLst>
          </p:cNvPr>
          <p:cNvSpPr/>
          <p:nvPr/>
        </p:nvSpPr>
        <p:spPr bwMode="auto">
          <a:xfrm>
            <a:off x="9847489" y="4300508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 dirty="0" err="1">
                <a:latin typeface="+mj-lt"/>
              </a:rPr>
              <a:t>DataObjects</a:t>
            </a:r>
            <a:endParaRPr lang="en-US" sz="1600" dirty="0">
              <a:latin typeface="+mj-lt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E2B0222-B24A-C4D3-8103-60F3096F83D4}"/>
              </a:ext>
            </a:extLst>
          </p:cNvPr>
          <p:cNvSpPr/>
          <p:nvPr/>
        </p:nvSpPr>
        <p:spPr bwMode="auto">
          <a:xfrm>
            <a:off x="9847489" y="5221900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 dirty="0" err="1">
                <a:latin typeface="+mj-lt"/>
              </a:rPr>
              <a:t>RunInfo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DA12797-8532-E46F-3F66-5F02DBC30606}"/>
              </a:ext>
            </a:extLst>
          </p:cNvPr>
          <p:cNvSpPr/>
          <p:nvPr/>
        </p:nvSpPr>
        <p:spPr bwMode="auto">
          <a:xfrm>
            <a:off x="9847489" y="5699220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Steps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0312DFD-D5B0-15C6-6F63-794F652AD104}"/>
              </a:ext>
            </a:extLst>
          </p:cNvPr>
          <p:cNvSpPr/>
          <p:nvPr/>
        </p:nvSpPr>
        <p:spPr bwMode="auto">
          <a:xfrm>
            <a:off x="9847489" y="4768107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 dirty="0">
                <a:latin typeface="+mj-lt"/>
              </a:rPr>
              <a:t>Databases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6CA0EFB-2459-FC34-72DE-905E3FB6A215}"/>
              </a:ext>
            </a:extLst>
          </p:cNvPr>
          <p:cNvSpPr/>
          <p:nvPr/>
        </p:nvSpPr>
        <p:spPr bwMode="auto">
          <a:xfrm>
            <a:off x="9847489" y="2841598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+mj-lt"/>
              </a:rPr>
              <a:t>Optimizers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265CF35-74EF-3596-36F2-8D4BADFCF2E6}"/>
              </a:ext>
            </a:extLst>
          </p:cNvPr>
          <p:cNvSpPr/>
          <p:nvPr/>
        </p:nvSpPr>
        <p:spPr bwMode="auto">
          <a:xfrm>
            <a:off x="9847489" y="3353983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Models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5405263-18E3-E528-C8C7-7C49730D25AF}"/>
              </a:ext>
            </a:extLst>
          </p:cNvPr>
          <p:cNvSpPr/>
          <p:nvPr/>
        </p:nvSpPr>
        <p:spPr bwMode="auto">
          <a:xfrm>
            <a:off x="9664700" y="4215751"/>
            <a:ext cx="2133601" cy="509450"/>
          </a:xfrm>
          <a:prstGeom prst="rect">
            <a:avLst/>
          </a:prstGeom>
          <a:solidFill>
            <a:srgbClr val="FF0000">
              <a:alpha val="23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2322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7732971"/>
              </p:ext>
            </p:extLst>
          </p:nvPr>
        </p:nvGraphicFramePr>
        <p:xfrm>
          <a:off x="1753004" y="3962104"/>
          <a:ext cx="3345136" cy="199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21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21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7265">
                  <a:extLst>
                    <a:ext uri="{9D8B030D-6E8A-4147-A177-3AD203B41FA5}">
                      <a16:colId xmlns:a16="http://schemas.microsoft.com/office/drawing/2014/main" val="528356256"/>
                    </a:ext>
                  </a:extLst>
                </a:gridCol>
                <a:gridCol w="821466">
                  <a:extLst>
                    <a:ext uri="{9D8B030D-6E8A-4147-A177-3AD203B41FA5}">
                      <a16:colId xmlns:a16="http://schemas.microsoft.com/office/drawing/2014/main" val="3808873354"/>
                    </a:ext>
                  </a:extLst>
                </a:gridCol>
                <a:gridCol w="752135">
                  <a:extLst>
                    <a:ext uri="{9D8B030D-6E8A-4147-A177-3AD203B41FA5}">
                      <a16:colId xmlns:a16="http://schemas.microsoft.com/office/drawing/2014/main" val="3530685774"/>
                    </a:ext>
                  </a:extLst>
                </a:gridCol>
              </a:tblGrid>
              <a:tr h="4993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range</a:t>
                      </a: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ToF</a:t>
                      </a:r>
                      <a:endParaRPr 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93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91.8</a:t>
                      </a: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4.33</a:t>
                      </a: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93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20.4</a:t>
                      </a: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1.06</a:t>
                      </a: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4994023"/>
                  </a:ext>
                </a:extLst>
              </a:tr>
              <a:tr h="4993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141.4</a:t>
                      </a: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7.07</a:t>
                      </a: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027877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540DF2C7-FDEF-9E44-A2A8-85210F56B1F6}"/>
              </a:ext>
            </a:extLst>
          </p:cNvPr>
          <p:cNvSpPr txBox="1"/>
          <p:nvPr/>
        </p:nvSpPr>
        <p:spPr>
          <a:xfrm>
            <a:off x="255897" y="4451900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Sample 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ECDE84E-EAE4-AA48-B884-9C789871B5F3}"/>
              </a:ext>
            </a:extLst>
          </p:cNvPr>
          <p:cNvSpPr txBox="1"/>
          <p:nvPr/>
        </p:nvSpPr>
        <p:spPr>
          <a:xfrm>
            <a:off x="3885184" y="3509707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1C58C7E-C403-0447-9E43-324D7AC0A217}"/>
              </a:ext>
            </a:extLst>
          </p:cNvPr>
          <p:cNvSpPr txBox="1"/>
          <p:nvPr/>
        </p:nvSpPr>
        <p:spPr>
          <a:xfrm>
            <a:off x="1997780" y="3498821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752B04B-2A19-6A4F-AB41-C8E506B122AB}"/>
              </a:ext>
            </a:extLst>
          </p:cNvPr>
          <p:cNvSpPr txBox="1"/>
          <p:nvPr/>
        </p:nvSpPr>
        <p:spPr>
          <a:xfrm>
            <a:off x="255897" y="4913565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Sample 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4545C3F-1A1E-544E-A939-ABBC1600A55A}"/>
              </a:ext>
            </a:extLst>
          </p:cNvPr>
          <p:cNvSpPr txBox="1"/>
          <p:nvPr/>
        </p:nvSpPr>
        <p:spPr>
          <a:xfrm>
            <a:off x="255897" y="5375230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Sample 3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B7963E1-FA04-C33B-95B3-BD2A393796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151" y="558603"/>
            <a:ext cx="10415648" cy="498038"/>
          </a:xfrm>
        </p:spPr>
        <p:txBody>
          <a:bodyPr/>
          <a:lstStyle/>
          <a:p>
            <a:r>
              <a:rPr lang="en-US" dirty="0"/>
              <a:t>Entity: </a:t>
            </a:r>
            <a:r>
              <a:rPr lang="en-US" dirty="0" err="1"/>
              <a:t>DataObject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BBE2232-C76F-EBEC-A3BF-2889A247C9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6715" y="1335355"/>
            <a:ext cx="7656385" cy="1560542"/>
          </a:xfrm>
        </p:spPr>
        <p:txBody>
          <a:bodyPr/>
          <a:lstStyle/>
          <a:p>
            <a:r>
              <a:rPr lang="en-US" sz="2000" b="1" dirty="0" err="1"/>
              <a:t>PointSet</a:t>
            </a:r>
            <a:endParaRPr lang="en-US" sz="2000" b="1" dirty="0"/>
          </a:p>
          <a:p>
            <a:pPr lvl="1"/>
            <a:r>
              <a:rPr lang="en-US" sz="2000" dirty="0"/>
              <a:t>Each input results in one value for each output</a:t>
            </a:r>
          </a:p>
          <a:p>
            <a:r>
              <a:rPr lang="en-US" sz="2000" b="1" dirty="0" err="1"/>
              <a:t>HistorySet</a:t>
            </a:r>
            <a:endParaRPr lang="en-US" sz="2000" b="1" dirty="0"/>
          </a:p>
          <a:p>
            <a:pPr lvl="1"/>
            <a:r>
              <a:rPr lang="en-US" sz="2000" dirty="0"/>
              <a:t>Each input results in a history of values output</a:t>
            </a:r>
          </a:p>
          <a:p>
            <a:pPr marL="0" indent="0">
              <a:buNone/>
            </a:pPr>
            <a:endParaRPr lang="en-US" sz="2000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FF23CCD2-8643-927A-C02B-8E2DF50BBC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5597334"/>
              </p:ext>
            </p:extLst>
          </p:nvPr>
        </p:nvGraphicFramePr>
        <p:xfrm>
          <a:off x="7428172" y="3971375"/>
          <a:ext cx="3697833" cy="27031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75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5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7196">
                  <a:extLst>
                    <a:ext uri="{9D8B030D-6E8A-4147-A177-3AD203B41FA5}">
                      <a16:colId xmlns:a16="http://schemas.microsoft.com/office/drawing/2014/main" val="528356256"/>
                    </a:ext>
                  </a:extLst>
                </a:gridCol>
                <a:gridCol w="729046">
                  <a:extLst>
                    <a:ext uri="{9D8B030D-6E8A-4147-A177-3AD203B41FA5}">
                      <a16:colId xmlns:a16="http://schemas.microsoft.com/office/drawing/2014/main" val="3501310262"/>
                    </a:ext>
                  </a:extLst>
                </a:gridCol>
                <a:gridCol w="729046">
                  <a:extLst>
                    <a:ext uri="{9D8B030D-6E8A-4147-A177-3AD203B41FA5}">
                      <a16:colId xmlns:a16="http://schemas.microsoft.com/office/drawing/2014/main" val="3808873354"/>
                    </a:ext>
                  </a:extLst>
                </a:gridCol>
                <a:gridCol w="667515">
                  <a:extLst>
                    <a:ext uri="{9D8B030D-6E8A-4147-A177-3AD203B41FA5}">
                      <a16:colId xmlns:a16="http://schemas.microsoft.com/office/drawing/2014/main" val="3530685774"/>
                    </a:ext>
                  </a:extLst>
                </a:gridCol>
              </a:tblGrid>
              <a:tr h="4993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ang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x(t)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y(t)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5019">
                <a:tc row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30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45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5685"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0.48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10.2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9.07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8610213"/>
                  </a:ext>
                </a:extLst>
              </a:tr>
              <a:tr h="320040"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0.96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20.4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15.9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4387610"/>
                  </a:ext>
                </a:extLst>
              </a:tr>
              <a:tr h="357051">
                <a:tc row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40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60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4994023"/>
                  </a:ext>
                </a:extLst>
              </a:tr>
              <a:tr h="328748"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15.7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24.2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0278778"/>
                  </a:ext>
                </a:extLst>
              </a:tr>
              <a:tr h="343988"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1.57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31.4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42.3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5486054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2F4B97F0-3B42-91EB-9A0C-D5337FBEC90C}"/>
              </a:ext>
            </a:extLst>
          </p:cNvPr>
          <p:cNvSpPr txBox="1"/>
          <p:nvPr/>
        </p:nvSpPr>
        <p:spPr>
          <a:xfrm>
            <a:off x="6017917" y="4821232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Sample 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262651-D47C-869F-C747-FC8993F1B2F6}"/>
              </a:ext>
            </a:extLst>
          </p:cNvPr>
          <p:cNvSpPr txBox="1"/>
          <p:nvPr/>
        </p:nvSpPr>
        <p:spPr>
          <a:xfrm>
            <a:off x="9851701" y="3509707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3B95A47-EA6D-2397-7126-A1219C778182}"/>
              </a:ext>
            </a:extLst>
          </p:cNvPr>
          <p:cNvSpPr txBox="1"/>
          <p:nvPr/>
        </p:nvSpPr>
        <p:spPr>
          <a:xfrm>
            <a:off x="7651956" y="3517360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CBFB808-C0A8-6434-2308-E2C95CBAF185}"/>
              </a:ext>
            </a:extLst>
          </p:cNvPr>
          <p:cNvSpPr txBox="1"/>
          <p:nvPr/>
        </p:nvSpPr>
        <p:spPr>
          <a:xfrm>
            <a:off x="6017917" y="5930065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Sample 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9B7E483-3779-D3BC-2471-85B90CE40061}"/>
              </a:ext>
            </a:extLst>
          </p:cNvPr>
          <p:cNvSpPr txBox="1"/>
          <p:nvPr/>
        </p:nvSpPr>
        <p:spPr>
          <a:xfrm>
            <a:off x="8944734" y="3517360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Pivot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C14E909-08FD-9E1C-61CD-0CB90DF80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216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INL 2020">
  <a:themeElements>
    <a:clrScheme name="INL 2020">
      <a:dk1>
        <a:srgbClr val="000000"/>
      </a:dk1>
      <a:lt1>
        <a:srgbClr val="FFFFFF"/>
      </a:lt1>
      <a:dk2>
        <a:srgbClr val="06509D"/>
      </a:dk2>
      <a:lt2>
        <a:srgbClr val="2CA8E1"/>
      </a:lt2>
      <a:accent1>
        <a:srgbClr val="8EC423"/>
      </a:accent1>
      <a:accent2>
        <a:srgbClr val="2CA8E1"/>
      </a:accent2>
      <a:accent3>
        <a:srgbClr val="832369"/>
      </a:accent3>
      <a:accent4>
        <a:srgbClr val="CF1D4C"/>
      </a:accent4>
      <a:accent5>
        <a:srgbClr val="F78E20"/>
      </a:accent5>
      <a:accent6>
        <a:srgbClr val="59595C"/>
      </a:accent6>
      <a:hlink>
        <a:srgbClr val="7F7F7F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404969E66C47D43B72D976B0F2EDCB6" ma:contentTypeVersion="15" ma:contentTypeDescription="Create a new document." ma:contentTypeScope="" ma:versionID="1c6ec84100f3cb65629329b1d6384fc1">
  <xsd:schema xmlns:xsd="http://www.w3.org/2001/XMLSchema" xmlns:xs="http://www.w3.org/2001/XMLSchema" xmlns:p="http://schemas.microsoft.com/office/2006/metadata/properties" xmlns:ns2="e6cba3a1-1013-472a-b3ba-ce16017401c5" xmlns:ns3="40a6561d-8ad2-48c6-b10d-6c4d8e9afc2c" xmlns:ns4="ca77b916-f394-4de9-b274-c15ee8638632" targetNamespace="http://schemas.microsoft.com/office/2006/metadata/properties" ma:root="true" ma:fieldsID="9f38a02f9f3b012cfaddd8c4bfeacfb0" ns2:_="" ns3:_="" ns4:_="">
    <xsd:import namespace="e6cba3a1-1013-472a-b3ba-ce16017401c5"/>
    <xsd:import namespace="40a6561d-8ad2-48c6-b10d-6c4d8e9afc2c"/>
    <xsd:import namespace="ca77b916-f394-4de9-b274-c15ee863863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  <xsd:element ref="ns2:MediaServiceLocation" minOccurs="0"/>
                <xsd:element ref="ns2:lcf76f155ced4ddcb4097134ff3c332f" minOccurs="0"/>
                <xsd:element ref="ns4:TaxCatchAll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6cba3a1-1013-472a-b3ba-ce16017401c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lcf76f155ced4ddcb4097134ff3c332f" ma:index="20" nillable="true" ma:taxonomy="true" ma:internalName="lcf76f155ced4ddcb4097134ff3c332f" ma:taxonomyFieldName="MediaServiceImageTags" ma:displayName="Image Tags" ma:readOnly="false" ma:fieldId="{5cf76f15-5ced-4ddc-b409-7134ff3c332f}" ma:taxonomyMulti="true" ma:sspId="0b78db39-37aa-4e28-bb7e-9642684d42d7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0a6561d-8ad2-48c6-b10d-6c4d8e9afc2c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a77b916-f394-4de9-b274-c15ee8638632" elementFormDefault="qualified">
    <xsd:import namespace="http://schemas.microsoft.com/office/2006/documentManagement/types"/>
    <xsd:import namespace="http://schemas.microsoft.com/office/infopath/2007/PartnerControls"/>
    <xsd:element name="TaxCatchAll" ma:index="21" nillable="true" ma:displayName="Taxonomy Catch All Column" ma:hidden="true" ma:list="{dc2490f9-29dc-47f1-b1df-396e25c82a20}" ma:internalName="TaxCatchAll" ma:showField="CatchAllData" ma:web="40a6561d-8ad2-48c6-b10d-6c4d8e9afc2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ca77b916-f394-4de9-b274-c15ee8638632" xsi:nil="true"/>
    <lcf76f155ced4ddcb4097134ff3c332f xmlns="e6cba3a1-1013-472a-b3ba-ce16017401c5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C22B78E2-F110-4016-9BB1-DCED46705B5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6cba3a1-1013-472a-b3ba-ce16017401c5"/>
    <ds:schemaRef ds:uri="40a6561d-8ad2-48c6-b10d-6c4d8e9afc2c"/>
    <ds:schemaRef ds:uri="ca77b916-f394-4de9-b274-c15ee863863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322932C-873F-4D0F-B9E0-AE16472CDC1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1A68D4D-9402-4485-B11D-8DDDCEB2E4C5}">
  <ds:schemaRefs>
    <ds:schemaRef ds:uri="http://schemas.microsoft.com/office/2006/documentManagement/types"/>
    <ds:schemaRef ds:uri="http://www.w3.org/XML/1998/namespace"/>
    <ds:schemaRef ds:uri="http://purl.org/dc/elements/1.1/"/>
    <ds:schemaRef ds:uri="http://schemas.microsoft.com/office/infopath/2007/PartnerControls"/>
    <ds:schemaRef ds:uri="ca77b916-f394-4de9-b274-c15ee8638632"/>
    <ds:schemaRef ds:uri="http://purl.org/dc/dcmitype/"/>
    <ds:schemaRef ds:uri="http://purl.org/dc/terms/"/>
    <ds:schemaRef ds:uri="http://schemas.openxmlformats.org/package/2006/metadata/core-properties"/>
    <ds:schemaRef ds:uri="40a6561d-8ad2-48c6-b10d-6c4d8e9afc2c"/>
    <ds:schemaRef ds:uri="e6cba3a1-1013-472a-b3ba-ce16017401c5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1047</TotalTime>
  <Words>2201</Words>
  <Application>Microsoft Macintosh PowerPoint</Application>
  <PresentationFormat>Widescreen</PresentationFormat>
  <Paragraphs>686</Paragraphs>
  <Slides>27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4" baseType="lpstr">
      <vt:lpstr>Arial</vt:lpstr>
      <vt:lpstr>Calibri</vt:lpstr>
      <vt:lpstr>Courier</vt:lpstr>
      <vt:lpstr>Myriad Pro Condensed</vt:lpstr>
      <vt:lpstr>Times New Roman</vt:lpstr>
      <vt:lpstr>Wingdings</vt:lpstr>
      <vt:lpstr>INL 2020</vt:lpstr>
      <vt:lpstr>PowerPoint Presentation</vt:lpstr>
      <vt:lpstr>Outline</vt:lpstr>
      <vt:lpstr>RAVEN Entities</vt:lpstr>
      <vt:lpstr>RAVEN Input Format</vt:lpstr>
      <vt:lpstr>RAVEN Analysis</vt:lpstr>
      <vt:lpstr>Entity: Models</vt:lpstr>
      <vt:lpstr>Entity: Models</vt:lpstr>
      <vt:lpstr>Entity: DataObject</vt:lpstr>
      <vt:lpstr>Entity: DataObject</vt:lpstr>
      <vt:lpstr>Entity: DataObject</vt:lpstr>
      <vt:lpstr>Entity: DataObject</vt:lpstr>
      <vt:lpstr>Entity: Databases</vt:lpstr>
      <vt:lpstr>Entity: Databases</vt:lpstr>
      <vt:lpstr>Entity: Distributions</vt:lpstr>
      <vt:lpstr>Entity: Distributions</vt:lpstr>
      <vt:lpstr>Entity: Samplers</vt:lpstr>
      <vt:lpstr>Entity: Samplers</vt:lpstr>
      <vt:lpstr>Entity: Optimizers</vt:lpstr>
      <vt:lpstr>Entity: Optimizers</vt:lpstr>
      <vt:lpstr>Entity: OutStreams</vt:lpstr>
      <vt:lpstr>Entity: OutStreams</vt:lpstr>
      <vt:lpstr>RAVEN Steps</vt:lpstr>
      <vt:lpstr>RAVEN Step: Types</vt:lpstr>
      <vt:lpstr>RAVEN Steps</vt:lpstr>
      <vt:lpstr>RAVEN Steps</vt:lpstr>
      <vt:lpstr>RAVEN RunInfo</vt:lpstr>
      <vt:lpstr>Summary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Daniel L. Campbell</dc:creator>
  <cp:keywords/>
  <dc:description/>
  <cp:lastModifiedBy>Diego Mandelli</cp:lastModifiedBy>
  <cp:revision>85</cp:revision>
  <dcterms:created xsi:type="dcterms:W3CDTF">2020-04-22T20:22:45Z</dcterms:created>
  <dcterms:modified xsi:type="dcterms:W3CDTF">2024-07-01T18:50:07Z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0x0101004404969E66C47D43B72D976B0F2EDCB6</vt:lpwstr>
  </property>
  <property fmtid="{D5CDD505-2E9C-101B-9397-08002B2CF9AE}" pid="3" name="MediaServiceImageTags">
    <vt:lpwstr/>
  </property>
</Properties>
</file>